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2" r:id="rId7"/>
    <p:sldId id="263" r:id="rId8"/>
    <p:sldId id="261" r:id="rId9"/>
    <p:sldId id="264" r:id="rId10"/>
    <p:sldId id="265" r:id="rId11"/>
    <p:sldId id="266" r:id="rId12"/>
    <p:sldId id="267" r:id="rId13"/>
    <p:sldId id="268" r:id="rId14"/>
    <p:sldId id="278" r:id="rId15"/>
    <p:sldId id="269" r:id="rId16"/>
    <p:sldId id="270" r:id="rId17"/>
    <p:sldId id="272" r:id="rId18"/>
    <p:sldId id="271" r:id="rId19"/>
    <p:sldId id="273" r:id="rId20"/>
    <p:sldId id="275" r:id="rId21"/>
  </p:sldIdLst>
  <p:sldSz cx="24377650" cy="13716000"/>
  <p:notesSz cx="6858000" cy="9144000"/>
  <p:embeddedFontLst>
    <p:embeddedFont>
      <p:font typeface="Raleway Black" pitchFamily="2" charset="0"/>
      <p:bold r:id="rId23"/>
      <p:boldItalic r:id="rId24"/>
    </p:embeddedFont>
    <p:embeddedFont>
      <p:font typeface="Raleway Light"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p15:clr>
            <a:srgbClr val="A4A3A4"/>
          </p15:clr>
        </p15:guide>
        <p15:guide id="2" pos="767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ilTWjsuRSLUqysIrNDh584r9qN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82"/>
      </p:cViewPr>
      <p:guideLst>
        <p:guide orient="horz" pos="4320"/>
        <p:guide pos="76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tr-T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14</a:t>
            </a:fld>
            <a:endParaRPr/>
          </a:p>
        </p:txBody>
      </p:sp>
    </p:spTree>
    <p:extLst>
      <p:ext uri="{BB962C8B-B14F-4D97-AF65-F5344CB8AC3E}">
        <p14:creationId xmlns:p14="http://schemas.microsoft.com/office/powerpoint/2010/main" val="3249316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tr-T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15"/>
        <p:cNvGrpSpPr/>
        <p:nvPr/>
      </p:nvGrpSpPr>
      <p:grpSpPr>
        <a:xfrm>
          <a:off x="0" y="0"/>
          <a:ext cx="0" cy="0"/>
          <a:chOff x="0" y="0"/>
          <a:chExt cx="0" cy="0"/>
        </a:xfrm>
      </p:grpSpPr>
      <p:sp>
        <p:nvSpPr>
          <p:cNvPr id="16" name="Google Shape;16;p24"/>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4"/>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4"/>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64"/>
        <p:cNvGrpSpPr/>
        <p:nvPr/>
      </p:nvGrpSpPr>
      <p:grpSpPr>
        <a:xfrm>
          <a:off x="0" y="0"/>
          <a:ext cx="0" cy="0"/>
          <a:chOff x="0" y="0"/>
          <a:chExt cx="0" cy="0"/>
        </a:xfrm>
      </p:grpSpPr>
      <p:sp>
        <p:nvSpPr>
          <p:cNvPr id="65" name="Google Shape;65;p35"/>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5"/>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7" name="Google Shape;67;p35"/>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5"/>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5"/>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70"/>
        <p:cNvGrpSpPr/>
        <p:nvPr/>
      </p:nvGrpSpPr>
      <p:grpSpPr>
        <a:xfrm>
          <a:off x="0" y="0"/>
          <a:ext cx="0" cy="0"/>
          <a:chOff x="0" y="0"/>
          <a:chExt cx="0" cy="0"/>
        </a:xfrm>
      </p:grpSpPr>
      <p:sp>
        <p:nvSpPr>
          <p:cNvPr id="71" name="Google Shape;71;p36"/>
          <p:cNvSpPr txBox="1">
            <a:spLocks noGrp="1"/>
          </p:cNvSpPr>
          <p:nvPr>
            <p:ph type="title"/>
          </p:nvPr>
        </p:nvSpPr>
        <p:spPr>
          <a:xfrm>
            <a:off x="1663267" y="3419477"/>
            <a:ext cx="21025723" cy="57054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1997"/>
              <a:buFont typeface="Calibri"/>
              <a:buNone/>
              <a:defRPr sz="1199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6"/>
          <p:cNvSpPr txBox="1">
            <a:spLocks noGrp="1"/>
          </p:cNvSpPr>
          <p:nvPr>
            <p:ph type="body" idx="1"/>
          </p:nvPr>
        </p:nvSpPr>
        <p:spPr>
          <a:xfrm>
            <a:off x="1663267" y="9178927"/>
            <a:ext cx="21025723" cy="30003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rgbClr val="888888"/>
              </a:buClr>
              <a:buSzPts val="4799"/>
              <a:buNone/>
              <a:defRPr sz="4799">
                <a:solidFill>
                  <a:srgbClr val="888888"/>
                </a:solidFill>
              </a:defRPr>
            </a:lvl1pPr>
            <a:lvl2pPr marL="914400" lvl="1" indent="-228600" algn="l">
              <a:lnSpc>
                <a:spcPct val="90000"/>
              </a:lnSpc>
              <a:spcBef>
                <a:spcPts val="1000"/>
              </a:spcBef>
              <a:spcAft>
                <a:spcPts val="0"/>
              </a:spcAft>
              <a:buClr>
                <a:srgbClr val="888888"/>
              </a:buClr>
              <a:buSzPts val="3999"/>
              <a:buNone/>
              <a:defRPr sz="3999">
                <a:solidFill>
                  <a:srgbClr val="888888"/>
                </a:solidFill>
              </a:defRPr>
            </a:lvl2pPr>
            <a:lvl3pPr marL="1371600" lvl="2" indent="-228600" algn="l">
              <a:lnSpc>
                <a:spcPct val="90000"/>
              </a:lnSpc>
              <a:spcBef>
                <a:spcPts val="1000"/>
              </a:spcBef>
              <a:spcAft>
                <a:spcPts val="0"/>
              </a:spcAft>
              <a:buClr>
                <a:srgbClr val="888888"/>
              </a:buClr>
              <a:buSzPts val="3599"/>
              <a:buNone/>
              <a:defRPr sz="3599">
                <a:solidFill>
                  <a:srgbClr val="888888"/>
                </a:solidFill>
              </a:defRPr>
            </a:lvl3pPr>
            <a:lvl4pPr marL="1828800" lvl="3" indent="-228600" algn="l">
              <a:lnSpc>
                <a:spcPct val="90000"/>
              </a:lnSpc>
              <a:spcBef>
                <a:spcPts val="1000"/>
              </a:spcBef>
              <a:spcAft>
                <a:spcPts val="0"/>
              </a:spcAft>
              <a:buClr>
                <a:srgbClr val="888888"/>
              </a:buClr>
              <a:buSzPts val="3199"/>
              <a:buNone/>
              <a:defRPr sz="3199">
                <a:solidFill>
                  <a:srgbClr val="888888"/>
                </a:solidFill>
              </a:defRPr>
            </a:lvl4pPr>
            <a:lvl5pPr marL="2286000" lvl="4" indent="-228600" algn="l">
              <a:lnSpc>
                <a:spcPct val="90000"/>
              </a:lnSpc>
              <a:spcBef>
                <a:spcPts val="1000"/>
              </a:spcBef>
              <a:spcAft>
                <a:spcPts val="0"/>
              </a:spcAft>
              <a:buClr>
                <a:srgbClr val="888888"/>
              </a:buClr>
              <a:buSzPts val="3199"/>
              <a:buNone/>
              <a:defRPr sz="3199">
                <a:solidFill>
                  <a:srgbClr val="888888"/>
                </a:solidFill>
              </a:defRPr>
            </a:lvl5pPr>
            <a:lvl6pPr marL="2743200" lvl="5" indent="-228600" algn="l">
              <a:lnSpc>
                <a:spcPct val="90000"/>
              </a:lnSpc>
              <a:spcBef>
                <a:spcPts val="1000"/>
              </a:spcBef>
              <a:spcAft>
                <a:spcPts val="0"/>
              </a:spcAft>
              <a:buClr>
                <a:srgbClr val="888888"/>
              </a:buClr>
              <a:buSzPts val="3199"/>
              <a:buNone/>
              <a:defRPr sz="3199">
                <a:solidFill>
                  <a:srgbClr val="888888"/>
                </a:solidFill>
              </a:defRPr>
            </a:lvl6pPr>
            <a:lvl7pPr marL="3200400" lvl="6" indent="-228600" algn="l">
              <a:lnSpc>
                <a:spcPct val="90000"/>
              </a:lnSpc>
              <a:spcBef>
                <a:spcPts val="1000"/>
              </a:spcBef>
              <a:spcAft>
                <a:spcPts val="0"/>
              </a:spcAft>
              <a:buClr>
                <a:srgbClr val="888888"/>
              </a:buClr>
              <a:buSzPts val="3199"/>
              <a:buNone/>
              <a:defRPr sz="3199">
                <a:solidFill>
                  <a:srgbClr val="888888"/>
                </a:solidFill>
              </a:defRPr>
            </a:lvl7pPr>
            <a:lvl8pPr marL="3657600" lvl="7" indent="-228600" algn="l">
              <a:lnSpc>
                <a:spcPct val="90000"/>
              </a:lnSpc>
              <a:spcBef>
                <a:spcPts val="1000"/>
              </a:spcBef>
              <a:spcAft>
                <a:spcPts val="0"/>
              </a:spcAft>
              <a:buClr>
                <a:srgbClr val="888888"/>
              </a:buClr>
              <a:buSzPts val="3199"/>
              <a:buNone/>
              <a:defRPr sz="3199">
                <a:solidFill>
                  <a:srgbClr val="888888"/>
                </a:solidFill>
              </a:defRPr>
            </a:lvl8pPr>
            <a:lvl9pPr marL="4114800" lvl="8" indent="-228600" algn="l">
              <a:lnSpc>
                <a:spcPct val="90000"/>
              </a:lnSpc>
              <a:spcBef>
                <a:spcPts val="1000"/>
              </a:spcBef>
              <a:spcAft>
                <a:spcPts val="0"/>
              </a:spcAft>
              <a:buClr>
                <a:srgbClr val="888888"/>
              </a:buClr>
              <a:buSzPts val="3199"/>
              <a:buNone/>
              <a:defRPr sz="3199">
                <a:solidFill>
                  <a:srgbClr val="888888"/>
                </a:solidFill>
              </a:defRPr>
            </a:lvl9pPr>
          </a:lstStyle>
          <a:p>
            <a:endParaRPr/>
          </a:p>
        </p:txBody>
      </p:sp>
      <p:sp>
        <p:nvSpPr>
          <p:cNvPr id="73" name="Google Shape;73;p36"/>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6"/>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6"/>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76"/>
        <p:cNvGrpSpPr/>
        <p:nvPr/>
      </p:nvGrpSpPr>
      <p:grpSpPr>
        <a:xfrm>
          <a:off x="0" y="0"/>
          <a:ext cx="0" cy="0"/>
          <a:chOff x="0" y="0"/>
          <a:chExt cx="0" cy="0"/>
        </a:xfrm>
      </p:grpSpPr>
      <p:sp>
        <p:nvSpPr>
          <p:cNvPr id="77" name="Google Shape;77;p37"/>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7"/>
          <p:cNvSpPr txBox="1">
            <a:spLocks noGrp="1"/>
          </p:cNvSpPr>
          <p:nvPr>
            <p:ph type="body" idx="1"/>
          </p:nvPr>
        </p:nvSpPr>
        <p:spPr>
          <a:xfrm>
            <a:off x="1675964" y="3651250"/>
            <a:ext cx="10360501"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79" name="Google Shape;79;p37"/>
          <p:cNvSpPr txBox="1">
            <a:spLocks noGrp="1"/>
          </p:cNvSpPr>
          <p:nvPr>
            <p:ph type="body" idx="2"/>
          </p:nvPr>
        </p:nvSpPr>
        <p:spPr>
          <a:xfrm>
            <a:off x="12341185" y="3651250"/>
            <a:ext cx="10360501"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80" name="Google Shape;80;p37"/>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7"/>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83"/>
        <p:cNvGrpSpPr/>
        <p:nvPr/>
      </p:nvGrpSpPr>
      <p:grpSpPr>
        <a:xfrm>
          <a:off x="0" y="0"/>
          <a:ext cx="0" cy="0"/>
          <a:chOff x="0" y="0"/>
          <a:chExt cx="0" cy="0"/>
        </a:xfrm>
      </p:grpSpPr>
      <p:sp>
        <p:nvSpPr>
          <p:cNvPr id="84" name="Google Shape;84;p38"/>
          <p:cNvSpPr txBox="1">
            <a:spLocks noGrp="1"/>
          </p:cNvSpPr>
          <p:nvPr>
            <p:ph type="title"/>
          </p:nvPr>
        </p:nvSpPr>
        <p:spPr>
          <a:xfrm>
            <a:off x="1679139" y="730251"/>
            <a:ext cx="21025723"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8"/>
          <p:cNvSpPr txBox="1">
            <a:spLocks noGrp="1"/>
          </p:cNvSpPr>
          <p:nvPr>
            <p:ph type="body" idx="1"/>
          </p:nvPr>
        </p:nvSpPr>
        <p:spPr>
          <a:xfrm>
            <a:off x="1679139" y="3362326"/>
            <a:ext cx="10312888" cy="164782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000"/>
              </a:spcBef>
              <a:spcAft>
                <a:spcPts val="0"/>
              </a:spcAft>
              <a:buClr>
                <a:schemeClr val="dk1"/>
              </a:buClr>
              <a:buSzPts val="4799"/>
              <a:buNone/>
              <a:defRPr sz="4799" b="1"/>
            </a:lvl1pPr>
            <a:lvl2pPr marL="914400" lvl="1" indent="-228600" algn="l">
              <a:lnSpc>
                <a:spcPct val="90000"/>
              </a:lnSpc>
              <a:spcBef>
                <a:spcPts val="1000"/>
              </a:spcBef>
              <a:spcAft>
                <a:spcPts val="0"/>
              </a:spcAft>
              <a:buClr>
                <a:schemeClr val="dk1"/>
              </a:buClr>
              <a:buSzPts val="3999"/>
              <a:buNone/>
              <a:defRPr sz="3999" b="1"/>
            </a:lvl2pPr>
            <a:lvl3pPr marL="1371600" lvl="2" indent="-228600" algn="l">
              <a:lnSpc>
                <a:spcPct val="90000"/>
              </a:lnSpc>
              <a:spcBef>
                <a:spcPts val="1000"/>
              </a:spcBef>
              <a:spcAft>
                <a:spcPts val="0"/>
              </a:spcAft>
              <a:buClr>
                <a:schemeClr val="dk1"/>
              </a:buClr>
              <a:buSzPts val="3599"/>
              <a:buNone/>
              <a:defRPr sz="3599" b="1"/>
            </a:lvl3pPr>
            <a:lvl4pPr marL="1828800" lvl="3" indent="-228600" algn="l">
              <a:lnSpc>
                <a:spcPct val="90000"/>
              </a:lnSpc>
              <a:spcBef>
                <a:spcPts val="1000"/>
              </a:spcBef>
              <a:spcAft>
                <a:spcPts val="0"/>
              </a:spcAft>
              <a:buClr>
                <a:schemeClr val="dk1"/>
              </a:buClr>
              <a:buSzPts val="3199"/>
              <a:buNone/>
              <a:defRPr sz="3199" b="1"/>
            </a:lvl4pPr>
            <a:lvl5pPr marL="2286000" lvl="4" indent="-228600" algn="l">
              <a:lnSpc>
                <a:spcPct val="90000"/>
              </a:lnSpc>
              <a:spcBef>
                <a:spcPts val="1000"/>
              </a:spcBef>
              <a:spcAft>
                <a:spcPts val="0"/>
              </a:spcAft>
              <a:buClr>
                <a:schemeClr val="dk1"/>
              </a:buClr>
              <a:buSzPts val="3199"/>
              <a:buNone/>
              <a:defRPr sz="3199" b="1"/>
            </a:lvl5pPr>
            <a:lvl6pPr marL="2743200" lvl="5" indent="-228600" algn="l">
              <a:lnSpc>
                <a:spcPct val="90000"/>
              </a:lnSpc>
              <a:spcBef>
                <a:spcPts val="1000"/>
              </a:spcBef>
              <a:spcAft>
                <a:spcPts val="0"/>
              </a:spcAft>
              <a:buClr>
                <a:schemeClr val="dk1"/>
              </a:buClr>
              <a:buSzPts val="3199"/>
              <a:buNone/>
              <a:defRPr sz="3199" b="1"/>
            </a:lvl6pPr>
            <a:lvl7pPr marL="3200400" lvl="6" indent="-228600" algn="l">
              <a:lnSpc>
                <a:spcPct val="90000"/>
              </a:lnSpc>
              <a:spcBef>
                <a:spcPts val="1000"/>
              </a:spcBef>
              <a:spcAft>
                <a:spcPts val="0"/>
              </a:spcAft>
              <a:buClr>
                <a:schemeClr val="dk1"/>
              </a:buClr>
              <a:buSzPts val="3199"/>
              <a:buNone/>
              <a:defRPr sz="3199" b="1"/>
            </a:lvl7pPr>
            <a:lvl8pPr marL="3657600" lvl="7" indent="-228600" algn="l">
              <a:lnSpc>
                <a:spcPct val="90000"/>
              </a:lnSpc>
              <a:spcBef>
                <a:spcPts val="1000"/>
              </a:spcBef>
              <a:spcAft>
                <a:spcPts val="0"/>
              </a:spcAft>
              <a:buClr>
                <a:schemeClr val="dk1"/>
              </a:buClr>
              <a:buSzPts val="3199"/>
              <a:buNone/>
              <a:defRPr sz="3199" b="1"/>
            </a:lvl8pPr>
            <a:lvl9pPr marL="4114800" lvl="8" indent="-228600" algn="l">
              <a:lnSpc>
                <a:spcPct val="90000"/>
              </a:lnSpc>
              <a:spcBef>
                <a:spcPts val="1000"/>
              </a:spcBef>
              <a:spcAft>
                <a:spcPts val="0"/>
              </a:spcAft>
              <a:buClr>
                <a:schemeClr val="dk1"/>
              </a:buClr>
              <a:buSzPts val="3199"/>
              <a:buNone/>
              <a:defRPr sz="3199" b="1"/>
            </a:lvl9pPr>
          </a:lstStyle>
          <a:p>
            <a:endParaRPr/>
          </a:p>
        </p:txBody>
      </p:sp>
      <p:sp>
        <p:nvSpPr>
          <p:cNvPr id="86" name="Google Shape;86;p38"/>
          <p:cNvSpPr txBox="1">
            <a:spLocks noGrp="1"/>
          </p:cNvSpPr>
          <p:nvPr>
            <p:ph type="body" idx="2"/>
          </p:nvPr>
        </p:nvSpPr>
        <p:spPr>
          <a:xfrm>
            <a:off x="1679139" y="5010150"/>
            <a:ext cx="10312888" cy="7369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87" name="Google Shape;87;p38"/>
          <p:cNvSpPr txBox="1">
            <a:spLocks noGrp="1"/>
          </p:cNvSpPr>
          <p:nvPr>
            <p:ph type="body" idx="3"/>
          </p:nvPr>
        </p:nvSpPr>
        <p:spPr>
          <a:xfrm>
            <a:off x="12341186" y="3362326"/>
            <a:ext cx="10363676" cy="164782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000"/>
              </a:spcBef>
              <a:spcAft>
                <a:spcPts val="0"/>
              </a:spcAft>
              <a:buClr>
                <a:schemeClr val="dk1"/>
              </a:buClr>
              <a:buSzPts val="4799"/>
              <a:buNone/>
              <a:defRPr sz="4799" b="1"/>
            </a:lvl1pPr>
            <a:lvl2pPr marL="914400" lvl="1" indent="-228600" algn="l">
              <a:lnSpc>
                <a:spcPct val="90000"/>
              </a:lnSpc>
              <a:spcBef>
                <a:spcPts val="1000"/>
              </a:spcBef>
              <a:spcAft>
                <a:spcPts val="0"/>
              </a:spcAft>
              <a:buClr>
                <a:schemeClr val="dk1"/>
              </a:buClr>
              <a:buSzPts val="3999"/>
              <a:buNone/>
              <a:defRPr sz="3999" b="1"/>
            </a:lvl2pPr>
            <a:lvl3pPr marL="1371600" lvl="2" indent="-228600" algn="l">
              <a:lnSpc>
                <a:spcPct val="90000"/>
              </a:lnSpc>
              <a:spcBef>
                <a:spcPts val="1000"/>
              </a:spcBef>
              <a:spcAft>
                <a:spcPts val="0"/>
              </a:spcAft>
              <a:buClr>
                <a:schemeClr val="dk1"/>
              </a:buClr>
              <a:buSzPts val="3599"/>
              <a:buNone/>
              <a:defRPr sz="3599" b="1"/>
            </a:lvl3pPr>
            <a:lvl4pPr marL="1828800" lvl="3" indent="-228600" algn="l">
              <a:lnSpc>
                <a:spcPct val="90000"/>
              </a:lnSpc>
              <a:spcBef>
                <a:spcPts val="1000"/>
              </a:spcBef>
              <a:spcAft>
                <a:spcPts val="0"/>
              </a:spcAft>
              <a:buClr>
                <a:schemeClr val="dk1"/>
              </a:buClr>
              <a:buSzPts val="3199"/>
              <a:buNone/>
              <a:defRPr sz="3199" b="1"/>
            </a:lvl4pPr>
            <a:lvl5pPr marL="2286000" lvl="4" indent="-228600" algn="l">
              <a:lnSpc>
                <a:spcPct val="90000"/>
              </a:lnSpc>
              <a:spcBef>
                <a:spcPts val="1000"/>
              </a:spcBef>
              <a:spcAft>
                <a:spcPts val="0"/>
              </a:spcAft>
              <a:buClr>
                <a:schemeClr val="dk1"/>
              </a:buClr>
              <a:buSzPts val="3199"/>
              <a:buNone/>
              <a:defRPr sz="3199" b="1"/>
            </a:lvl5pPr>
            <a:lvl6pPr marL="2743200" lvl="5" indent="-228600" algn="l">
              <a:lnSpc>
                <a:spcPct val="90000"/>
              </a:lnSpc>
              <a:spcBef>
                <a:spcPts val="1000"/>
              </a:spcBef>
              <a:spcAft>
                <a:spcPts val="0"/>
              </a:spcAft>
              <a:buClr>
                <a:schemeClr val="dk1"/>
              </a:buClr>
              <a:buSzPts val="3199"/>
              <a:buNone/>
              <a:defRPr sz="3199" b="1"/>
            </a:lvl6pPr>
            <a:lvl7pPr marL="3200400" lvl="6" indent="-228600" algn="l">
              <a:lnSpc>
                <a:spcPct val="90000"/>
              </a:lnSpc>
              <a:spcBef>
                <a:spcPts val="1000"/>
              </a:spcBef>
              <a:spcAft>
                <a:spcPts val="0"/>
              </a:spcAft>
              <a:buClr>
                <a:schemeClr val="dk1"/>
              </a:buClr>
              <a:buSzPts val="3199"/>
              <a:buNone/>
              <a:defRPr sz="3199" b="1"/>
            </a:lvl7pPr>
            <a:lvl8pPr marL="3657600" lvl="7" indent="-228600" algn="l">
              <a:lnSpc>
                <a:spcPct val="90000"/>
              </a:lnSpc>
              <a:spcBef>
                <a:spcPts val="1000"/>
              </a:spcBef>
              <a:spcAft>
                <a:spcPts val="0"/>
              </a:spcAft>
              <a:buClr>
                <a:schemeClr val="dk1"/>
              </a:buClr>
              <a:buSzPts val="3199"/>
              <a:buNone/>
              <a:defRPr sz="3199" b="1"/>
            </a:lvl8pPr>
            <a:lvl9pPr marL="4114800" lvl="8" indent="-228600" algn="l">
              <a:lnSpc>
                <a:spcPct val="90000"/>
              </a:lnSpc>
              <a:spcBef>
                <a:spcPts val="1000"/>
              </a:spcBef>
              <a:spcAft>
                <a:spcPts val="0"/>
              </a:spcAft>
              <a:buClr>
                <a:schemeClr val="dk1"/>
              </a:buClr>
              <a:buSzPts val="3199"/>
              <a:buNone/>
              <a:defRPr sz="3199" b="1"/>
            </a:lvl9pPr>
          </a:lstStyle>
          <a:p>
            <a:endParaRPr/>
          </a:p>
        </p:txBody>
      </p:sp>
      <p:sp>
        <p:nvSpPr>
          <p:cNvPr id="88" name="Google Shape;88;p38"/>
          <p:cNvSpPr txBox="1">
            <a:spLocks noGrp="1"/>
          </p:cNvSpPr>
          <p:nvPr>
            <p:ph type="body" idx="4"/>
          </p:nvPr>
        </p:nvSpPr>
        <p:spPr>
          <a:xfrm>
            <a:off x="12341186" y="5010150"/>
            <a:ext cx="10363676" cy="7369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89" name="Google Shape;89;p38"/>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8"/>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8"/>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92"/>
        <p:cNvGrpSpPr/>
        <p:nvPr/>
      </p:nvGrpSpPr>
      <p:grpSpPr>
        <a:xfrm>
          <a:off x="0" y="0"/>
          <a:ext cx="0" cy="0"/>
          <a:chOff x="0" y="0"/>
          <a:chExt cx="0" cy="0"/>
        </a:xfrm>
      </p:grpSpPr>
      <p:sp>
        <p:nvSpPr>
          <p:cNvPr id="93" name="Google Shape;93;p39"/>
          <p:cNvSpPr txBox="1">
            <a:spLocks noGrp="1"/>
          </p:cNvSpPr>
          <p:nvPr>
            <p:ph type="title"/>
          </p:nvPr>
        </p:nvSpPr>
        <p:spPr>
          <a:xfrm>
            <a:off x="1679140" y="914400"/>
            <a:ext cx="7862426"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398"/>
              <a:buFont typeface="Calibri"/>
              <a:buNone/>
              <a:defRPr sz="639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9"/>
          <p:cNvSpPr txBox="1">
            <a:spLocks noGrp="1"/>
          </p:cNvSpPr>
          <p:nvPr>
            <p:ph type="body" idx="1"/>
          </p:nvPr>
        </p:nvSpPr>
        <p:spPr>
          <a:xfrm>
            <a:off x="10363677" y="1974851"/>
            <a:ext cx="12341185" cy="9747250"/>
          </a:xfrm>
          <a:prstGeom prst="rect">
            <a:avLst/>
          </a:prstGeom>
          <a:noFill/>
          <a:ln>
            <a:noFill/>
          </a:ln>
        </p:spPr>
        <p:txBody>
          <a:bodyPr spcFirstLastPara="1" wrap="square" lIns="91425" tIns="45700" rIns="91425" bIns="45700" anchor="t" anchorCtr="0">
            <a:normAutofit/>
          </a:bodyPr>
          <a:lstStyle>
            <a:lvl1pPr marL="457200" lvl="0" indent="-634873" algn="l">
              <a:lnSpc>
                <a:spcPct val="90000"/>
              </a:lnSpc>
              <a:spcBef>
                <a:spcPts val="2000"/>
              </a:spcBef>
              <a:spcAft>
                <a:spcPts val="0"/>
              </a:spcAft>
              <a:buClr>
                <a:schemeClr val="dk1"/>
              </a:buClr>
              <a:buSzPts val="6398"/>
              <a:buChar char="•"/>
              <a:defRPr sz="6398"/>
            </a:lvl1pPr>
            <a:lvl2pPr marL="914400" lvl="1" indent="-584136" algn="l">
              <a:lnSpc>
                <a:spcPct val="90000"/>
              </a:lnSpc>
              <a:spcBef>
                <a:spcPts val="1000"/>
              </a:spcBef>
              <a:spcAft>
                <a:spcPts val="0"/>
              </a:spcAft>
              <a:buClr>
                <a:schemeClr val="dk1"/>
              </a:buClr>
              <a:buSzPts val="5599"/>
              <a:buChar char="•"/>
              <a:defRPr sz="5599"/>
            </a:lvl2pPr>
            <a:lvl3pPr marL="1371600" lvl="2" indent="-533336" algn="l">
              <a:lnSpc>
                <a:spcPct val="90000"/>
              </a:lnSpc>
              <a:spcBef>
                <a:spcPts val="1000"/>
              </a:spcBef>
              <a:spcAft>
                <a:spcPts val="0"/>
              </a:spcAft>
              <a:buClr>
                <a:schemeClr val="dk1"/>
              </a:buClr>
              <a:buSzPts val="4799"/>
              <a:buChar char="•"/>
              <a:defRPr sz="4799"/>
            </a:lvl3pPr>
            <a:lvl4pPr marL="1828800" lvl="3" indent="-482536" algn="l">
              <a:lnSpc>
                <a:spcPct val="90000"/>
              </a:lnSpc>
              <a:spcBef>
                <a:spcPts val="1000"/>
              </a:spcBef>
              <a:spcAft>
                <a:spcPts val="0"/>
              </a:spcAft>
              <a:buClr>
                <a:schemeClr val="dk1"/>
              </a:buClr>
              <a:buSzPts val="3999"/>
              <a:buChar char="•"/>
              <a:defRPr sz="3999"/>
            </a:lvl4pPr>
            <a:lvl5pPr marL="2286000" lvl="4" indent="-482536" algn="l">
              <a:lnSpc>
                <a:spcPct val="90000"/>
              </a:lnSpc>
              <a:spcBef>
                <a:spcPts val="1000"/>
              </a:spcBef>
              <a:spcAft>
                <a:spcPts val="0"/>
              </a:spcAft>
              <a:buClr>
                <a:schemeClr val="dk1"/>
              </a:buClr>
              <a:buSzPts val="3999"/>
              <a:buChar char="•"/>
              <a:defRPr sz="3999"/>
            </a:lvl5pPr>
            <a:lvl6pPr marL="2743200" lvl="5" indent="-482536" algn="l">
              <a:lnSpc>
                <a:spcPct val="90000"/>
              </a:lnSpc>
              <a:spcBef>
                <a:spcPts val="1000"/>
              </a:spcBef>
              <a:spcAft>
                <a:spcPts val="0"/>
              </a:spcAft>
              <a:buClr>
                <a:schemeClr val="dk1"/>
              </a:buClr>
              <a:buSzPts val="3999"/>
              <a:buChar char="•"/>
              <a:defRPr sz="3999"/>
            </a:lvl6pPr>
            <a:lvl7pPr marL="3200400" lvl="6" indent="-482536" algn="l">
              <a:lnSpc>
                <a:spcPct val="90000"/>
              </a:lnSpc>
              <a:spcBef>
                <a:spcPts val="1000"/>
              </a:spcBef>
              <a:spcAft>
                <a:spcPts val="0"/>
              </a:spcAft>
              <a:buClr>
                <a:schemeClr val="dk1"/>
              </a:buClr>
              <a:buSzPts val="3999"/>
              <a:buChar char="•"/>
              <a:defRPr sz="3999"/>
            </a:lvl7pPr>
            <a:lvl8pPr marL="3657600" lvl="7" indent="-482536" algn="l">
              <a:lnSpc>
                <a:spcPct val="90000"/>
              </a:lnSpc>
              <a:spcBef>
                <a:spcPts val="1000"/>
              </a:spcBef>
              <a:spcAft>
                <a:spcPts val="0"/>
              </a:spcAft>
              <a:buClr>
                <a:schemeClr val="dk1"/>
              </a:buClr>
              <a:buSzPts val="3999"/>
              <a:buChar char="•"/>
              <a:defRPr sz="3999"/>
            </a:lvl8pPr>
            <a:lvl9pPr marL="4114800" lvl="8" indent="-482536" algn="l">
              <a:lnSpc>
                <a:spcPct val="90000"/>
              </a:lnSpc>
              <a:spcBef>
                <a:spcPts val="1000"/>
              </a:spcBef>
              <a:spcAft>
                <a:spcPts val="0"/>
              </a:spcAft>
              <a:buClr>
                <a:schemeClr val="dk1"/>
              </a:buClr>
              <a:buSzPts val="3999"/>
              <a:buChar char="•"/>
              <a:defRPr sz="3999"/>
            </a:lvl9pPr>
          </a:lstStyle>
          <a:p>
            <a:endParaRPr/>
          </a:p>
        </p:txBody>
      </p:sp>
      <p:sp>
        <p:nvSpPr>
          <p:cNvPr id="95" name="Google Shape;95;p39"/>
          <p:cNvSpPr txBox="1">
            <a:spLocks noGrp="1"/>
          </p:cNvSpPr>
          <p:nvPr>
            <p:ph type="body" idx="2"/>
          </p:nvPr>
        </p:nvSpPr>
        <p:spPr>
          <a:xfrm>
            <a:off x="1679140" y="4114800"/>
            <a:ext cx="7862426" cy="762317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3199"/>
              <a:buNone/>
              <a:defRPr sz="3199"/>
            </a:lvl1pPr>
            <a:lvl2pPr marL="914400" lvl="1" indent="-228600" algn="l">
              <a:lnSpc>
                <a:spcPct val="90000"/>
              </a:lnSpc>
              <a:spcBef>
                <a:spcPts val="1000"/>
              </a:spcBef>
              <a:spcAft>
                <a:spcPts val="0"/>
              </a:spcAft>
              <a:buClr>
                <a:schemeClr val="dk1"/>
              </a:buClr>
              <a:buSzPts val="2799"/>
              <a:buNone/>
              <a:defRPr sz="2799"/>
            </a:lvl2pPr>
            <a:lvl3pPr marL="1371600" lvl="2" indent="-228600" algn="l">
              <a:lnSpc>
                <a:spcPct val="90000"/>
              </a:lnSpc>
              <a:spcBef>
                <a:spcPts val="1000"/>
              </a:spcBef>
              <a:spcAft>
                <a:spcPts val="0"/>
              </a:spcAft>
              <a:buClr>
                <a:schemeClr val="dk1"/>
              </a:buClr>
              <a:buSzPts val="2399"/>
              <a:buNone/>
              <a:defRPr sz="2399"/>
            </a:lvl3pPr>
            <a:lvl4pPr marL="1828800" lvl="3" indent="-228600" algn="l">
              <a:lnSpc>
                <a:spcPct val="90000"/>
              </a:lnSpc>
              <a:spcBef>
                <a:spcPts val="1000"/>
              </a:spcBef>
              <a:spcAft>
                <a:spcPts val="0"/>
              </a:spcAft>
              <a:buClr>
                <a:schemeClr val="dk1"/>
              </a:buClr>
              <a:buSzPts val="2000"/>
              <a:buNone/>
              <a:defRPr sz="2000"/>
            </a:lvl4pPr>
            <a:lvl5pPr marL="2286000" lvl="4" indent="-228600" algn="l">
              <a:lnSpc>
                <a:spcPct val="90000"/>
              </a:lnSpc>
              <a:spcBef>
                <a:spcPts val="1000"/>
              </a:spcBef>
              <a:spcAft>
                <a:spcPts val="0"/>
              </a:spcAft>
              <a:buClr>
                <a:schemeClr val="dk1"/>
              </a:buClr>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96" name="Google Shape;96;p39"/>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39"/>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9"/>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99"/>
        <p:cNvGrpSpPr/>
        <p:nvPr/>
      </p:nvGrpSpPr>
      <p:grpSpPr>
        <a:xfrm>
          <a:off x="0" y="0"/>
          <a:ext cx="0" cy="0"/>
          <a:chOff x="0" y="0"/>
          <a:chExt cx="0" cy="0"/>
        </a:xfrm>
      </p:grpSpPr>
      <p:sp>
        <p:nvSpPr>
          <p:cNvPr id="100" name="Google Shape;100;p40"/>
          <p:cNvSpPr txBox="1">
            <a:spLocks noGrp="1"/>
          </p:cNvSpPr>
          <p:nvPr>
            <p:ph type="title"/>
          </p:nvPr>
        </p:nvSpPr>
        <p:spPr>
          <a:xfrm>
            <a:off x="1679140" y="914400"/>
            <a:ext cx="7862426"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398"/>
              <a:buFont typeface="Calibri"/>
              <a:buNone/>
              <a:defRPr sz="639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40"/>
          <p:cNvSpPr>
            <a:spLocks noGrp="1"/>
          </p:cNvSpPr>
          <p:nvPr>
            <p:ph type="pic" idx="2"/>
          </p:nvPr>
        </p:nvSpPr>
        <p:spPr>
          <a:xfrm>
            <a:off x="10363677" y="1974851"/>
            <a:ext cx="12341185" cy="9747250"/>
          </a:xfrm>
          <a:prstGeom prst="rect">
            <a:avLst/>
          </a:prstGeom>
          <a:noFill/>
          <a:ln>
            <a:noFill/>
          </a:ln>
        </p:spPr>
      </p:sp>
      <p:sp>
        <p:nvSpPr>
          <p:cNvPr id="102" name="Google Shape;102;p40"/>
          <p:cNvSpPr txBox="1">
            <a:spLocks noGrp="1"/>
          </p:cNvSpPr>
          <p:nvPr>
            <p:ph type="body" idx="1"/>
          </p:nvPr>
        </p:nvSpPr>
        <p:spPr>
          <a:xfrm>
            <a:off x="1679140" y="4114800"/>
            <a:ext cx="7862426" cy="762317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3199"/>
              <a:buNone/>
              <a:defRPr sz="3199"/>
            </a:lvl1pPr>
            <a:lvl2pPr marL="914400" lvl="1" indent="-228600" algn="l">
              <a:lnSpc>
                <a:spcPct val="90000"/>
              </a:lnSpc>
              <a:spcBef>
                <a:spcPts val="1000"/>
              </a:spcBef>
              <a:spcAft>
                <a:spcPts val="0"/>
              </a:spcAft>
              <a:buClr>
                <a:schemeClr val="dk1"/>
              </a:buClr>
              <a:buSzPts val="2799"/>
              <a:buNone/>
              <a:defRPr sz="2799"/>
            </a:lvl2pPr>
            <a:lvl3pPr marL="1371600" lvl="2" indent="-228600" algn="l">
              <a:lnSpc>
                <a:spcPct val="90000"/>
              </a:lnSpc>
              <a:spcBef>
                <a:spcPts val="1000"/>
              </a:spcBef>
              <a:spcAft>
                <a:spcPts val="0"/>
              </a:spcAft>
              <a:buClr>
                <a:schemeClr val="dk1"/>
              </a:buClr>
              <a:buSzPts val="2399"/>
              <a:buNone/>
              <a:defRPr sz="2399"/>
            </a:lvl3pPr>
            <a:lvl4pPr marL="1828800" lvl="3" indent="-228600" algn="l">
              <a:lnSpc>
                <a:spcPct val="90000"/>
              </a:lnSpc>
              <a:spcBef>
                <a:spcPts val="1000"/>
              </a:spcBef>
              <a:spcAft>
                <a:spcPts val="0"/>
              </a:spcAft>
              <a:buClr>
                <a:schemeClr val="dk1"/>
              </a:buClr>
              <a:buSzPts val="2000"/>
              <a:buNone/>
              <a:defRPr sz="2000"/>
            </a:lvl4pPr>
            <a:lvl5pPr marL="2286000" lvl="4" indent="-228600" algn="l">
              <a:lnSpc>
                <a:spcPct val="90000"/>
              </a:lnSpc>
              <a:spcBef>
                <a:spcPts val="1000"/>
              </a:spcBef>
              <a:spcAft>
                <a:spcPts val="0"/>
              </a:spcAft>
              <a:buClr>
                <a:schemeClr val="dk1"/>
              </a:buClr>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103" name="Google Shape;103;p40"/>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0"/>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0"/>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106"/>
        <p:cNvGrpSpPr/>
        <p:nvPr/>
      </p:nvGrpSpPr>
      <p:grpSpPr>
        <a:xfrm>
          <a:off x="0" y="0"/>
          <a:ext cx="0" cy="0"/>
          <a:chOff x="0" y="0"/>
          <a:chExt cx="0" cy="0"/>
        </a:xfrm>
      </p:grpSpPr>
      <p:sp>
        <p:nvSpPr>
          <p:cNvPr id="107" name="Google Shape;107;p4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41"/>
          <p:cNvSpPr txBox="1">
            <a:spLocks noGrp="1"/>
          </p:cNvSpPr>
          <p:nvPr>
            <p:ph type="body" idx="1"/>
          </p:nvPr>
        </p:nvSpPr>
        <p:spPr>
          <a:xfrm rot="5400000">
            <a:off x="7837488" y="-2510273"/>
            <a:ext cx="8702676" cy="2102572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09" name="Google Shape;109;p41"/>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41"/>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41"/>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112"/>
        <p:cNvGrpSpPr/>
        <p:nvPr/>
      </p:nvGrpSpPr>
      <p:grpSpPr>
        <a:xfrm>
          <a:off x="0" y="0"/>
          <a:ext cx="0" cy="0"/>
          <a:chOff x="0" y="0"/>
          <a:chExt cx="0" cy="0"/>
        </a:xfrm>
      </p:grpSpPr>
      <p:sp>
        <p:nvSpPr>
          <p:cNvPr id="113" name="Google Shape;113;p42"/>
          <p:cNvSpPr txBox="1">
            <a:spLocks noGrp="1"/>
          </p:cNvSpPr>
          <p:nvPr>
            <p:ph type="title"/>
          </p:nvPr>
        </p:nvSpPr>
        <p:spPr>
          <a:xfrm rot="5400000">
            <a:off x="14261634" y="3913873"/>
            <a:ext cx="11623676" cy="52564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42"/>
          <p:cNvSpPr txBox="1">
            <a:spLocks noGrp="1"/>
          </p:cNvSpPr>
          <p:nvPr>
            <p:ph type="body" idx="1"/>
          </p:nvPr>
        </p:nvSpPr>
        <p:spPr>
          <a:xfrm rot="5400000">
            <a:off x="3596411" y="-1190198"/>
            <a:ext cx="11623676" cy="1546457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15" name="Google Shape;115;p42"/>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42"/>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Coffee Break">
  <p:cSld name="6_Coffee Break">
    <p:spTree>
      <p:nvGrpSpPr>
        <p:cNvPr id="1" name="Shape 118"/>
        <p:cNvGrpSpPr/>
        <p:nvPr/>
      </p:nvGrpSpPr>
      <p:grpSpPr>
        <a:xfrm>
          <a:off x="0" y="0"/>
          <a:ext cx="0" cy="0"/>
          <a:chOff x="0" y="0"/>
          <a:chExt cx="0" cy="0"/>
        </a:xfrm>
      </p:grpSpPr>
      <p:sp>
        <p:nvSpPr>
          <p:cNvPr id="119" name="Google Shape;119;p43"/>
          <p:cNvSpPr>
            <a:spLocks noGrp="1"/>
          </p:cNvSpPr>
          <p:nvPr>
            <p:ph type="pic" idx="2"/>
          </p:nvPr>
        </p:nvSpPr>
        <p:spPr>
          <a:xfrm>
            <a:off x="0" y="0"/>
            <a:ext cx="24377650" cy="8267700"/>
          </a:xfrm>
          <a:prstGeom prst="rect">
            <a:avLst/>
          </a:prstGeom>
          <a:solidFill>
            <a:srgbClr val="BFBFBF"/>
          </a:solidFill>
          <a:ln>
            <a:noFill/>
          </a:ln>
        </p:spPr>
      </p:sp>
      <p:sp>
        <p:nvSpPr>
          <p:cNvPr id="120" name="Google Shape;120;p43"/>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43"/>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offee Break">
  <p:cSld name="1_Coffee Break">
    <p:spTree>
      <p:nvGrpSpPr>
        <p:cNvPr id="1" name="Shape 19"/>
        <p:cNvGrpSpPr/>
        <p:nvPr/>
      </p:nvGrpSpPr>
      <p:grpSpPr>
        <a:xfrm>
          <a:off x="0" y="0"/>
          <a:ext cx="0" cy="0"/>
          <a:chOff x="0" y="0"/>
          <a:chExt cx="0" cy="0"/>
        </a:xfrm>
      </p:grpSpPr>
      <p:sp>
        <p:nvSpPr>
          <p:cNvPr id="20" name="Google Shape;20;p25"/>
          <p:cNvSpPr>
            <a:spLocks noGrp="1"/>
          </p:cNvSpPr>
          <p:nvPr>
            <p:ph type="pic" idx="2"/>
          </p:nvPr>
        </p:nvSpPr>
        <p:spPr>
          <a:xfrm>
            <a:off x="0" y="2352536"/>
            <a:ext cx="5681734" cy="11363464"/>
          </a:xfrm>
          <a:prstGeom prst="rect">
            <a:avLst/>
          </a:prstGeom>
          <a:solidFill>
            <a:srgbClr val="BFBFBF"/>
          </a:solidFill>
          <a:ln>
            <a:noFill/>
          </a:ln>
        </p:spPr>
      </p:sp>
      <p:sp>
        <p:nvSpPr>
          <p:cNvPr id="21" name="Google Shape;21;p25"/>
          <p:cNvSpPr>
            <a:spLocks noGrp="1"/>
          </p:cNvSpPr>
          <p:nvPr>
            <p:ph type="pic" idx="3"/>
          </p:nvPr>
        </p:nvSpPr>
        <p:spPr>
          <a:xfrm>
            <a:off x="14116050" y="0"/>
            <a:ext cx="10261600" cy="13715994"/>
          </a:xfrm>
          <a:prstGeom prst="rect">
            <a:avLst/>
          </a:prstGeom>
          <a:solidFill>
            <a:srgbClr val="BFBFBF"/>
          </a:solidFill>
          <a:ln>
            <a:noFill/>
          </a:ln>
        </p:spPr>
      </p:sp>
      <p:sp>
        <p:nvSpPr>
          <p:cNvPr id="22" name="Google Shape;22;p25"/>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5"/>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ster Slide 1">
  <p:cSld name="Master Slide 1">
    <p:spTree>
      <p:nvGrpSpPr>
        <p:cNvPr id="1" name="Shape 24"/>
        <p:cNvGrpSpPr/>
        <p:nvPr/>
      </p:nvGrpSpPr>
      <p:grpSpPr>
        <a:xfrm>
          <a:off x="0" y="0"/>
          <a:ext cx="0" cy="0"/>
          <a:chOff x="0" y="0"/>
          <a:chExt cx="0" cy="0"/>
        </a:xfrm>
      </p:grpSpPr>
      <p:sp>
        <p:nvSpPr>
          <p:cNvPr id="25" name="Google Shape;25;p26"/>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6"/>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raphic with title 3">
  <p:cSld name="Graphic with title 3">
    <p:spTree>
      <p:nvGrpSpPr>
        <p:cNvPr id="1" name="Shape 27"/>
        <p:cNvGrpSpPr/>
        <p:nvPr/>
      </p:nvGrpSpPr>
      <p:grpSpPr>
        <a:xfrm>
          <a:off x="0" y="0"/>
          <a:ext cx="0" cy="0"/>
          <a:chOff x="0" y="0"/>
          <a:chExt cx="0" cy="0"/>
        </a:xfrm>
      </p:grpSpPr>
      <p:sp>
        <p:nvSpPr>
          <p:cNvPr id="28" name="Google Shape;28;p27"/>
          <p:cNvSpPr>
            <a:spLocks noGrp="1"/>
          </p:cNvSpPr>
          <p:nvPr>
            <p:ph type="pic" idx="2"/>
          </p:nvPr>
        </p:nvSpPr>
        <p:spPr>
          <a:xfrm>
            <a:off x="9547671" y="0"/>
            <a:ext cx="14832614" cy="12935248"/>
          </a:xfrm>
          <a:prstGeom prst="rect">
            <a:avLst/>
          </a:prstGeom>
          <a:noFill/>
          <a:ln>
            <a:noFill/>
          </a:ln>
        </p:spPr>
      </p:sp>
      <p:sp>
        <p:nvSpPr>
          <p:cNvPr id="29" name="Google Shape;29;p27"/>
          <p:cNvSpPr txBox="1">
            <a:spLocks noGrp="1"/>
          </p:cNvSpPr>
          <p:nvPr>
            <p:ph type="body" idx="1"/>
          </p:nvPr>
        </p:nvSpPr>
        <p:spPr>
          <a:xfrm>
            <a:off x="1248510" y="1979523"/>
            <a:ext cx="10940318" cy="1538549"/>
          </a:xfrm>
          <a:prstGeom prst="rect">
            <a:avLst/>
          </a:prstGeom>
          <a:noFill/>
          <a:ln>
            <a:noFill/>
          </a:ln>
        </p:spPr>
        <p:txBody>
          <a:bodyPr spcFirstLastPara="1" wrap="square" lIns="0" tIns="45700" rIns="91425" bIns="45700" anchor="t" anchorCtr="0">
            <a:normAutofit/>
          </a:bodyPr>
          <a:lstStyle>
            <a:lvl1pPr marL="457200" lvl="0" indent="-228600" algn="l">
              <a:lnSpc>
                <a:spcPct val="90000"/>
              </a:lnSpc>
              <a:spcBef>
                <a:spcPts val="2000"/>
              </a:spcBef>
              <a:spcAft>
                <a:spcPts val="0"/>
              </a:spcAft>
              <a:buClr>
                <a:srgbClr val="7F7F7F"/>
              </a:buClr>
              <a:buSzPts val="10664"/>
              <a:buNone/>
              <a:defRPr sz="10664" b="0" i="0">
                <a:solidFill>
                  <a:srgbClr val="7F7F7F"/>
                </a:solidFill>
                <a:latin typeface="Raleway Light"/>
                <a:ea typeface="Raleway Light"/>
                <a:cs typeface="Raleway Light"/>
                <a:sym typeface="Raleway Light"/>
              </a:defRPr>
            </a:lvl1pPr>
            <a:lvl2pPr marL="914400" lvl="1"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2pPr>
            <a:lvl3pPr marL="1371600" lvl="2"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3pPr>
            <a:lvl4pPr marL="1828800" lvl="3"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4pPr>
            <a:lvl5pPr marL="2286000" lvl="4"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30" name="Google Shape;30;p27"/>
          <p:cNvSpPr txBox="1">
            <a:spLocks noGrp="1"/>
          </p:cNvSpPr>
          <p:nvPr>
            <p:ph type="body" idx="3"/>
          </p:nvPr>
        </p:nvSpPr>
        <p:spPr>
          <a:xfrm>
            <a:off x="1248510" y="3636685"/>
            <a:ext cx="10940318" cy="591600"/>
          </a:xfrm>
          <a:prstGeom prst="rect">
            <a:avLst/>
          </a:prstGeom>
          <a:noFill/>
          <a:ln>
            <a:noFill/>
          </a:ln>
        </p:spPr>
        <p:txBody>
          <a:bodyPr spcFirstLastPara="1" wrap="square" lIns="0" tIns="45700" rIns="91425" bIns="45700" anchor="t" anchorCtr="0">
            <a:normAutofit/>
          </a:bodyPr>
          <a:lstStyle>
            <a:lvl1pPr marL="457200" lvl="0" indent="-228600" algn="l">
              <a:lnSpc>
                <a:spcPct val="90000"/>
              </a:lnSpc>
              <a:spcBef>
                <a:spcPts val="2000"/>
              </a:spcBef>
              <a:spcAft>
                <a:spcPts val="0"/>
              </a:spcAft>
              <a:buClr>
                <a:schemeClr val="accent2"/>
              </a:buClr>
              <a:buSzPts val="2666"/>
              <a:buNone/>
              <a:defRPr sz="2666" b="1" i="0">
                <a:solidFill>
                  <a:schemeClr val="accent2"/>
                </a:solidFill>
                <a:latin typeface="Raleway Black"/>
                <a:ea typeface="Raleway Black"/>
                <a:cs typeface="Raleway Black"/>
                <a:sym typeface="Raleway Black"/>
              </a:defRPr>
            </a:lvl1pPr>
            <a:lvl2pPr marL="914400" lvl="1"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2pPr>
            <a:lvl3pPr marL="1371600" lvl="2"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3pPr>
            <a:lvl4pPr marL="1828800" lvl="3"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4pPr>
            <a:lvl5pPr marL="2286000" lvl="4"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o Footer">
  <p:cSld name="No Footer">
    <p:spTree>
      <p:nvGrpSpPr>
        <p:cNvPr id="1" name="Shape 31"/>
        <p:cNvGrpSpPr/>
        <p:nvPr/>
      </p:nvGrpSpPr>
      <p:grpSpPr>
        <a:xfrm>
          <a:off x="0" y="0"/>
          <a:ext cx="0" cy="0"/>
          <a:chOff x="0" y="0"/>
          <a:chExt cx="0" cy="0"/>
        </a:xfrm>
      </p:grpSpPr>
      <p:sp>
        <p:nvSpPr>
          <p:cNvPr id="32" name="Google Shape;32;p28"/>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8"/>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34"/>
        <p:cNvGrpSpPr/>
        <p:nvPr/>
      </p:nvGrpSpPr>
      <p:grpSpPr>
        <a:xfrm>
          <a:off x="0" y="0"/>
          <a:ext cx="0" cy="0"/>
          <a:chOff x="0" y="0"/>
          <a:chExt cx="0" cy="0"/>
        </a:xfrm>
      </p:grpSpPr>
      <p:sp>
        <p:nvSpPr>
          <p:cNvPr id="35" name="Google Shape;35;p29"/>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9"/>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9"/>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9"/>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ullscreen Image">
  <p:cSld name="Fullscreen Image">
    <p:spTree>
      <p:nvGrpSpPr>
        <p:cNvPr id="1" name="Shape 39"/>
        <p:cNvGrpSpPr/>
        <p:nvPr/>
      </p:nvGrpSpPr>
      <p:grpSpPr>
        <a:xfrm>
          <a:off x="0" y="0"/>
          <a:ext cx="0" cy="0"/>
          <a:chOff x="0" y="0"/>
          <a:chExt cx="0" cy="0"/>
        </a:xfrm>
      </p:grpSpPr>
      <p:sp>
        <p:nvSpPr>
          <p:cNvPr id="40" name="Google Shape;40;p30"/>
          <p:cNvSpPr>
            <a:spLocks noGrp="1"/>
          </p:cNvSpPr>
          <p:nvPr>
            <p:ph type="pic" idx="2"/>
          </p:nvPr>
        </p:nvSpPr>
        <p:spPr>
          <a:xfrm>
            <a:off x="0" y="0"/>
            <a:ext cx="24377650" cy="13716000"/>
          </a:xfrm>
          <a:prstGeom prst="rect">
            <a:avLst/>
          </a:prstGeom>
          <a:noFill/>
          <a:ln>
            <a:noFill/>
          </a:ln>
        </p:spPr>
      </p:sp>
      <p:sp>
        <p:nvSpPr>
          <p:cNvPr id="41" name="Google Shape;41;p30"/>
          <p:cNvSpPr txBox="1">
            <a:spLocks noGrp="1"/>
          </p:cNvSpPr>
          <p:nvPr>
            <p:ph type="ftr" idx="11"/>
          </p:nvPr>
        </p:nvSpPr>
        <p:spPr>
          <a:xfrm>
            <a:off x="3026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0"/>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op left title">
  <p:cSld name="Top left title">
    <p:spTree>
      <p:nvGrpSpPr>
        <p:cNvPr id="1" name="Shape 43"/>
        <p:cNvGrpSpPr/>
        <p:nvPr/>
      </p:nvGrpSpPr>
      <p:grpSpPr>
        <a:xfrm>
          <a:off x="0" y="0"/>
          <a:ext cx="0" cy="0"/>
          <a:chOff x="0" y="0"/>
          <a:chExt cx="0" cy="0"/>
        </a:xfrm>
      </p:grpSpPr>
      <p:sp>
        <p:nvSpPr>
          <p:cNvPr id="44" name="Google Shape;44;p31"/>
          <p:cNvSpPr txBox="1">
            <a:spLocks noGrp="1"/>
          </p:cNvSpPr>
          <p:nvPr>
            <p:ph type="body" idx="1"/>
          </p:nvPr>
        </p:nvSpPr>
        <p:spPr>
          <a:xfrm>
            <a:off x="1259215" y="994544"/>
            <a:ext cx="11099661" cy="1538549"/>
          </a:xfrm>
          <a:prstGeom prst="rect">
            <a:avLst/>
          </a:prstGeom>
          <a:noFill/>
          <a:ln>
            <a:noFill/>
          </a:ln>
        </p:spPr>
        <p:txBody>
          <a:bodyPr spcFirstLastPara="1" wrap="square" lIns="0" tIns="45700" rIns="91425" bIns="45700" anchor="t" anchorCtr="0">
            <a:normAutofit/>
          </a:bodyPr>
          <a:lstStyle>
            <a:lvl1pPr marL="457200" lvl="0" indent="-228600" algn="l">
              <a:lnSpc>
                <a:spcPct val="90000"/>
              </a:lnSpc>
              <a:spcBef>
                <a:spcPts val="2000"/>
              </a:spcBef>
              <a:spcAft>
                <a:spcPts val="0"/>
              </a:spcAft>
              <a:buClr>
                <a:srgbClr val="7F7F7F"/>
              </a:buClr>
              <a:buSzPts val="10664"/>
              <a:buNone/>
              <a:defRPr sz="10664" b="0" i="0">
                <a:solidFill>
                  <a:srgbClr val="7F7F7F"/>
                </a:solidFill>
                <a:latin typeface="Raleway Light"/>
                <a:ea typeface="Raleway Light"/>
                <a:cs typeface="Raleway Light"/>
                <a:sym typeface="Raleway Light"/>
              </a:defRPr>
            </a:lvl1pPr>
            <a:lvl2pPr marL="914400" lvl="1"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2pPr>
            <a:lvl3pPr marL="1371600" lvl="2"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3pPr>
            <a:lvl4pPr marL="1828800" lvl="3"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4pPr>
            <a:lvl5pPr marL="2286000" lvl="4"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 name="Google Shape;45;p31"/>
          <p:cNvSpPr txBox="1">
            <a:spLocks noGrp="1"/>
          </p:cNvSpPr>
          <p:nvPr>
            <p:ph type="body" idx="2"/>
          </p:nvPr>
        </p:nvSpPr>
        <p:spPr>
          <a:xfrm>
            <a:off x="1259215" y="2651707"/>
            <a:ext cx="11099661" cy="591600"/>
          </a:xfrm>
          <a:prstGeom prst="rect">
            <a:avLst/>
          </a:prstGeom>
          <a:noFill/>
          <a:ln>
            <a:noFill/>
          </a:ln>
        </p:spPr>
        <p:txBody>
          <a:bodyPr spcFirstLastPara="1" wrap="square" lIns="0" tIns="45700" rIns="91425" bIns="45700" anchor="t" anchorCtr="0">
            <a:normAutofit/>
          </a:bodyPr>
          <a:lstStyle>
            <a:lvl1pPr marL="457200" lvl="0" indent="-228600" algn="l">
              <a:lnSpc>
                <a:spcPct val="90000"/>
              </a:lnSpc>
              <a:spcBef>
                <a:spcPts val="2000"/>
              </a:spcBef>
              <a:spcAft>
                <a:spcPts val="0"/>
              </a:spcAft>
              <a:buClr>
                <a:schemeClr val="accent2"/>
              </a:buClr>
              <a:buSzPts val="2666"/>
              <a:buNone/>
              <a:defRPr sz="2666" b="1" i="0">
                <a:solidFill>
                  <a:schemeClr val="accent2"/>
                </a:solidFill>
                <a:latin typeface="Raleway Black"/>
                <a:ea typeface="Raleway Black"/>
                <a:cs typeface="Raleway Black"/>
                <a:sym typeface="Raleway Black"/>
              </a:defRPr>
            </a:lvl1pPr>
            <a:lvl2pPr marL="914400" lvl="1"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2pPr>
            <a:lvl3pPr marL="1371600" lvl="2"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3pPr>
            <a:lvl4pPr marL="1828800" lvl="3"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4pPr>
            <a:lvl5pPr marL="2286000" lvl="4" indent="-228600" algn="l">
              <a:lnSpc>
                <a:spcPct val="90000"/>
              </a:lnSpc>
              <a:spcBef>
                <a:spcPts val="1000"/>
              </a:spcBef>
              <a:spcAft>
                <a:spcPts val="0"/>
              </a:spcAft>
              <a:buClr>
                <a:schemeClr val="dk1"/>
              </a:buClr>
              <a:buSzPts val="10664"/>
              <a:buNone/>
              <a:defRPr sz="10664" b="0" i="0">
                <a:latin typeface="Raleway Light"/>
                <a:ea typeface="Raleway Light"/>
                <a:cs typeface="Raleway Light"/>
                <a:sym typeface="Raleway Light"/>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58"/>
        <p:cNvGrpSpPr/>
        <p:nvPr/>
      </p:nvGrpSpPr>
      <p:grpSpPr>
        <a:xfrm>
          <a:off x="0" y="0"/>
          <a:ext cx="0" cy="0"/>
          <a:chOff x="0" y="0"/>
          <a:chExt cx="0" cy="0"/>
        </a:xfrm>
      </p:grpSpPr>
      <p:sp>
        <p:nvSpPr>
          <p:cNvPr id="59" name="Google Shape;59;p34"/>
          <p:cNvSpPr txBox="1">
            <a:spLocks noGrp="1"/>
          </p:cNvSpPr>
          <p:nvPr>
            <p:ph type="ctrTitle"/>
          </p:nvPr>
        </p:nvSpPr>
        <p:spPr>
          <a:xfrm>
            <a:off x="3047206" y="2244726"/>
            <a:ext cx="18283238" cy="4775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1997"/>
              <a:buFont typeface="Calibri"/>
              <a:buNone/>
              <a:defRPr sz="1199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4"/>
          <p:cNvSpPr txBox="1">
            <a:spLocks noGrp="1"/>
          </p:cNvSpPr>
          <p:nvPr>
            <p:ph type="subTitle" idx="1"/>
          </p:nvPr>
        </p:nvSpPr>
        <p:spPr>
          <a:xfrm>
            <a:off x="3047206" y="7204076"/>
            <a:ext cx="18283238" cy="331152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000"/>
              </a:spcBef>
              <a:spcAft>
                <a:spcPts val="0"/>
              </a:spcAft>
              <a:buClr>
                <a:schemeClr val="dk1"/>
              </a:buClr>
              <a:buSzPts val="4799"/>
              <a:buNone/>
              <a:defRPr sz="4799"/>
            </a:lvl1pPr>
            <a:lvl2pPr lvl="1" algn="ctr">
              <a:lnSpc>
                <a:spcPct val="90000"/>
              </a:lnSpc>
              <a:spcBef>
                <a:spcPts val="1000"/>
              </a:spcBef>
              <a:spcAft>
                <a:spcPts val="0"/>
              </a:spcAft>
              <a:buClr>
                <a:schemeClr val="dk1"/>
              </a:buClr>
              <a:buSzPts val="3999"/>
              <a:buNone/>
              <a:defRPr sz="3999"/>
            </a:lvl2pPr>
            <a:lvl3pPr lvl="2" algn="ctr">
              <a:lnSpc>
                <a:spcPct val="90000"/>
              </a:lnSpc>
              <a:spcBef>
                <a:spcPts val="1000"/>
              </a:spcBef>
              <a:spcAft>
                <a:spcPts val="0"/>
              </a:spcAft>
              <a:buClr>
                <a:schemeClr val="dk1"/>
              </a:buClr>
              <a:buSzPts val="3599"/>
              <a:buNone/>
              <a:defRPr sz="3599"/>
            </a:lvl3pPr>
            <a:lvl4pPr lvl="3" algn="ctr">
              <a:lnSpc>
                <a:spcPct val="90000"/>
              </a:lnSpc>
              <a:spcBef>
                <a:spcPts val="1000"/>
              </a:spcBef>
              <a:spcAft>
                <a:spcPts val="0"/>
              </a:spcAft>
              <a:buClr>
                <a:schemeClr val="dk1"/>
              </a:buClr>
              <a:buSzPts val="3199"/>
              <a:buNone/>
              <a:defRPr sz="3199"/>
            </a:lvl4pPr>
            <a:lvl5pPr lvl="4" algn="ctr">
              <a:lnSpc>
                <a:spcPct val="90000"/>
              </a:lnSpc>
              <a:spcBef>
                <a:spcPts val="1000"/>
              </a:spcBef>
              <a:spcAft>
                <a:spcPts val="0"/>
              </a:spcAft>
              <a:buClr>
                <a:schemeClr val="dk1"/>
              </a:buClr>
              <a:buSzPts val="3199"/>
              <a:buNone/>
              <a:defRPr sz="3199"/>
            </a:lvl5pPr>
            <a:lvl6pPr lvl="5" algn="ctr">
              <a:lnSpc>
                <a:spcPct val="90000"/>
              </a:lnSpc>
              <a:spcBef>
                <a:spcPts val="1000"/>
              </a:spcBef>
              <a:spcAft>
                <a:spcPts val="0"/>
              </a:spcAft>
              <a:buClr>
                <a:schemeClr val="dk1"/>
              </a:buClr>
              <a:buSzPts val="3199"/>
              <a:buNone/>
              <a:defRPr sz="3199"/>
            </a:lvl6pPr>
            <a:lvl7pPr lvl="6" algn="ctr">
              <a:lnSpc>
                <a:spcPct val="90000"/>
              </a:lnSpc>
              <a:spcBef>
                <a:spcPts val="1000"/>
              </a:spcBef>
              <a:spcAft>
                <a:spcPts val="0"/>
              </a:spcAft>
              <a:buClr>
                <a:schemeClr val="dk1"/>
              </a:buClr>
              <a:buSzPts val="3199"/>
              <a:buNone/>
              <a:defRPr sz="3199"/>
            </a:lvl7pPr>
            <a:lvl8pPr lvl="7" algn="ctr">
              <a:lnSpc>
                <a:spcPct val="90000"/>
              </a:lnSpc>
              <a:spcBef>
                <a:spcPts val="1000"/>
              </a:spcBef>
              <a:spcAft>
                <a:spcPts val="0"/>
              </a:spcAft>
              <a:buClr>
                <a:schemeClr val="dk1"/>
              </a:buClr>
              <a:buSzPts val="3199"/>
              <a:buNone/>
              <a:defRPr sz="3199"/>
            </a:lvl8pPr>
            <a:lvl9pPr lvl="8" algn="ctr">
              <a:lnSpc>
                <a:spcPct val="90000"/>
              </a:lnSpc>
              <a:spcBef>
                <a:spcPts val="1000"/>
              </a:spcBef>
              <a:spcAft>
                <a:spcPts val="0"/>
              </a:spcAft>
              <a:buClr>
                <a:schemeClr val="dk1"/>
              </a:buClr>
              <a:buSzPts val="3199"/>
              <a:buNone/>
              <a:defRPr sz="3199"/>
            </a:lvl9pPr>
          </a:lstStyle>
          <a:p>
            <a:endParaRPr/>
          </a:p>
        </p:txBody>
      </p:sp>
      <p:sp>
        <p:nvSpPr>
          <p:cNvPr id="61" name="Google Shape;61;p34"/>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4"/>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4"/>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798"/>
              <a:buFont typeface="Calibri"/>
              <a:buNone/>
              <a:defRPr sz="8798"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3"/>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rmAutofit/>
          </a:bodyPr>
          <a:lstStyle>
            <a:lvl1pPr marL="457200" marR="0" lvl="0" indent="-584136" algn="l" rtl="0">
              <a:lnSpc>
                <a:spcPct val="90000"/>
              </a:lnSpc>
              <a:spcBef>
                <a:spcPts val="2000"/>
              </a:spcBef>
              <a:spcAft>
                <a:spcPts val="0"/>
              </a:spcAft>
              <a:buClr>
                <a:schemeClr val="dk1"/>
              </a:buClr>
              <a:buSzPts val="5599"/>
              <a:buFont typeface="Arial"/>
              <a:buChar char="•"/>
              <a:defRPr sz="5599" b="0" i="0" u="none" strike="noStrike" cap="none">
                <a:solidFill>
                  <a:schemeClr val="dk1"/>
                </a:solidFill>
                <a:latin typeface="Calibri"/>
                <a:ea typeface="Calibri"/>
                <a:cs typeface="Calibri"/>
                <a:sym typeface="Calibri"/>
              </a:defRPr>
            </a:lvl1pPr>
            <a:lvl2pPr marL="914400" marR="0" lvl="1" indent="-533336" algn="l" rtl="0">
              <a:lnSpc>
                <a:spcPct val="90000"/>
              </a:lnSpc>
              <a:spcBef>
                <a:spcPts val="1000"/>
              </a:spcBef>
              <a:spcAft>
                <a:spcPts val="0"/>
              </a:spcAft>
              <a:buClr>
                <a:schemeClr val="dk1"/>
              </a:buClr>
              <a:buSzPts val="4799"/>
              <a:buFont typeface="Arial"/>
              <a:buChar char="•"/>
              <a:defRPr sz="4799" b="0" i="0" u="none" strike="noStrike" cap="none">
                <a:solidFill>
                  <a:schemeClr val="dk1"/>
                </a:solidFill>
                <a:latin typeface="Calibri"/>
                <a:ea typeface="Calibri"/>
                <a:cs typeface="Calibri"/>
                <a:sym typeface="Calibri"/>
              </a:defRPr>
            </a:lvl2pPr>
            <a:lvl3pPr marL="1371600" marR="0" lvl="2" indent="-482536" algn="l" rtl="0">
              <a:lnSpc>
                <a:spcPct val="90000"/>
              </a:lnSpc>
              <a:spcBef>
                <a:spcPts val="1000"/>
              </a:spcBef>
              <a:spcAft>
                <a:spcPts val="0"/>
              </a:spcAft>
              <a:buClr>
                <a:schemeClr val="dk1"/>
              </a:buClr>
              <a:buSzPts val="3999"/>
              <a:buFont typeface="Arial"/>
              <a:buChar char="•"/>
              <a:defRPr sz="3999" b="0" i="0" u="none" strike="noStrike" cap="none">
                <a:solidFill>
                  <a:schemeClr val="dk1"/>
                </a:solidFill>
                <a:latin typeface="Calibri"/>
                <a:ea typeface="Calibri"/>
                <a:cs typeface="Calibri"/>
                <a:sym typeface="Calibri"/>
              </a:defRPr>
            </a:lvl3pPr>
            <a:lvl4pPr marL="1828800" marR="0" lvl="3"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4pPr>
            <a:lvl5pPr marL="2286000" marR="0" lvl="4"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1675964" y="12712701"/>
            <a:ext cx="5484971" cy="7302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399"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8075097" y="12712701"/>
            <a:ext cx="8227457" cy="7302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399"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399"/>
              <a:buFont typeface="Arial"/>
              <a:buNone/>
              <a:defRPr sz="23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1</a:t>
            </a:fld>
            <a:endParaRPr/>
          </a:p>
        </p:txBody>
      </p:sp>
      <p:pic>
        <p:nvPicPr>
          <p:cNvPr id="128" name="Google Shape;128;p1"/>
          <p:cNvPicPr preferRelativeResize="0"/>
          <p:nvPr/>
        </p:nvPicPr>
        <p:blipFill rotWithShape="1">
          <a:blip r:embed="rId3">
            <a:alphaModFix/>
          </a:blip>
          <a:srcRect/>
          <a:stretch/>
        </p:blipFill>
        <p:spPr>
          <a:xfrm>
            <a:off x="8752137" y="4487146"/>
            <a:ext cx="6873370" cy="4627171"/>
          </a:xfrm>
          <a:prstGeom prst="rect">
            <a:avLst/>
          </a:prstGeom>
          <a:noFill/>
          <a:ln>
            <a:noFill/>
          </a:ln>
        </p:spPr>
      </p:pic>
      <p:sp>
        <p:nvSpPr>
          <p:cNvPr id="129" name="Google Shape;129;p1"/>
          <p:cNvSpPr txBox="1"/>
          <p:nvPr/>
        </p:nvSpPr>
        <p:spPr>
          <a:xfrm>
            <a:off x="6063531" y="1386324"/>
            <a:ext cx="13218382" cy="175428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tr-TR" sz="54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Determination</a:t>
            </a:r>
            <a:r>
              <a:rPr lang="tr-TR" sz="54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of </a:t>
            </a:r>
            <a:r>
              <a:rPr lang="tr-TR" sz="54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Ochratoxin</a:t>
            </a:r>
            <a:r>
              <a:rPr lang="tr-TR" sz="54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in </a:t>
            </a:r>
            <a:r>
              <a:rPr lang="tr-TR" sz="54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Raisins</a:t>
            </a:r>
            <a:r>
              <a:rPr lang="tr-TR" sz="54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Through NIR </a:t>
            </a:r>
            <a:r>
              <a:rPr lang="tr-TR" sz="54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Scan</a:t>
            </a:r>
            <a:r>
              <a:rPr lang="tr-TR" sz="54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tr-TR" sz="54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with</a:t>
            </a:r>
            <a:r>
              <a:rPr lang="tr-TR" sz="54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AI </a:t>
            </a:r>
            <a:r>
              <a:rPr lang="tr-TR" sz="54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Based</a:t>
            </a:r>
            <a:r>
              <a:rPr lang="tr-TR" sz="54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tr-TR" sz="54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Methods</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Google Shape;130;p1"/>
          <p:cNvSpPr txBox="1"/>
          <p:nvPr/>
        </p:nvSpPr>
        <p:spPr>
          <a:xfrm>
            <a:off x="9720531" y="3343559"/>
            <a:ext cx="4936584" cy="132339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tr-TR" sz="40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by</a:t>
            </a:r>
            <a:r>
              <a:rPr lang="tr-TR" sz="4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4000"/>
              <a:buFont typeface="Arial"/>
              <a:buNone/>
            </a:pPr>
            <a:r>
              <a:rPr lang="tr-TR" sz="4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Ali Baki TÜRKÖZ</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Google Shape;131;p1"/>
          <p:cNvSpPr txBox="1"/>
          <p:nvPr/>
        </p:nvSpPr>
        <p:spPr>
          <a:xfrm>
            <a:off x="6349725" y="10676901"/>
            <a:ext cx="11678194" cy="1754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Faculty</a:t>
            </a:r>
            <a:r>
              <a:rPr lang="tr-TR" sz="3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of </a:t>
            </a:r>
            <a:r>
              <a:rPr lang="tr-TR" sz="36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Engineering</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Department</a:t>
            </a:r>
            <a:r>
              <a:rPr lang="tr-TR" sz="3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of </a:t>
            </a:r>
            <a:r>
              <a:rPr lang="tr-TR" sz="36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Electrical</a:t>
            </a:r>
            <a:r>
              <a:rPr lang="tr-TR" sz="3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tr-TR" sz="36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and</a:t>
            </a:r>
            <a:r>
              <a:rPr lang="tr-TR" sz="3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tr-TR" sz="36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Electronics</a:t>
            </a:r>
            <a:r>
              <a:rPr lang="tr-TR" sz="3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tr-TR" sz="36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Engineering</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Istanbul</a:t>
            </a:r>
            <a:r>
              <a:rPr lang="tr-TR" sz="3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r>
              <a:rPr lang="tr-TR" sz="3600" b="0" i="1"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2024</a:t>
            </a:r>
            <a:endParaRPr sz="3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32" name="Google Shape;132;p1"/>
          <p:cNvSpPr txBox="1"/>
          <p:nvPr/>
        </p:nvSpPr>
        <p:spPr>
          <a:xfrm>
            <a:off x="7559855" y="9114317"/>
            <a:ext cx="9257934" cy="64629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tr-TR" sz="36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Approved</a:t>
            </a:r>
            <a:r>
              <a:rPr lang="tr-TR" sz="3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tr-TR" sz="36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by</a:t>
            </a:r>
            <a:r>
              <a:rPr lang="tr-TR" sz="36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tr-TR" sz="36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Asst</a:t>
            </a:r>
            <a:r>
              <a:rPr lang="tr-TR" sz="36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Prof. Dr. İpek BAZ</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4"/>
          <p:cNvSpPr txBox="1"/>
          <p:nvPr/>
        </p:nvSpPr>
        <p:spPr>
          <a:xfrm>
            <a:off x="1707425" y="727514"/>
            <a:ext cx="20962800" cy="1107955"/>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tr-TR" sz="6600" b="1" dirty="0">
                <a:solidFill>
                  <a:schemeClr val="dk1"/>
                </a:solidFill>
                <a:latin typeface="Times New Roman" panose="02020603050405020304" pitchFamily="18" charset="0"/>
                <a:ea typeface="Open Sans ExtraBold"/>
                <a:cs typeface="Times New Roman" panose="02020603050405020304" pitchFamily="18" charset="0"/>
                <a:sym typeface="Open Sans ExtraBold"/>
              </a:rPr>
              <a:t>Data Collection</a:t>
            </a:r>
            <a:endParaRPr sz="6600" b="1" i="0" u="none" strike="noStrike" cap="none" dirty="0">
              <a:solidFill>
                <a:schemeClr val="dk1"/>
              </a:solidFill>
              <a:latin typeface="Times New Roman" panose="02020603050405020304" pitchFamily="18" charset="0"/>
              <a:ea typeface="Open Sans Light"/>
              <a:cs typeface="Times New Roman" panose="02020603050405020304" pitchFamily="18" charset="0"/>
              <a:sym typeface="Open Sans Light"/>
            </a:endParaRPr>
          </a:p>
        </p:txBody>
      </p:sp>
      <p:sp>
        <p:nvSpPr>
          <p:cNvPr id="279" name="Google Shape;279;p14"/>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10</a:t>
            </a:fld>
            <a:endParaRPr/>
          </a:p>
        </p:txBody>
      </p:sp>
      <p:pic>
        <p:nvPicPr>
          <p:cNvPr id="280" name="Google Shape;280;p14"/>
          <p:cNvPicPr preferRelativeResize="0"/>
          <p:nvPr/>
        </p:nvPicPr>
        <p:blipFill rotWithShape="1">
          <a:blip r:embed="rId3">
            <a:alphaModFix/>
          </a:blip>
          <a:srcRect/>
          <a:stretch/>
        </p:blipFill>
        <p:spPr>
          <a:xfrm>
            <a:off x="1282540" y="11467890"/>
            <a:ext cx="2584065" cy="1739599"/>
          </a:xfrm>
          <a:prstGeom prst="rect">
            <a:avLst/>
          </a:prstGeom>
          <a:noFill/>
          <a:ln>
            <a:noFill/>
          </a:ln>
        </p:spPr>
      </p:pic>
      <p:pic>
        <p:nvPicPr>
          <p:cNvPr id="281" name="Google Shape;281;p14"/>
          <p:cNvPicPr preferRelativeResize="0"/>
          <p:nvPr/>
        </p:nvPicPr>
        <p:blipFill rotWithShape="1">
          <a:blip r:embed="rId4">
            <a:alphaModFix/>
          </a:blip>
          <a:srcRect l="13979" t="18959" r="17728" b="15724"/>
          <a:stretch/>
        </p:blipFill>
        <p:spPr>
          <a:xfrm>
            <a:off x="470961" y="1650914"/>
            <a:ext cx="8232802" cy="3518453"/>
          </a:xfrm>
          <a:prstGeom prst="rect">
            <a:avLst/>
          </a:prstGeom>
          <a:noFill/>
          <a:ln>
            <a:noFill/>
          </a:ln>
        </p:spPr>
      </p:pic>
      <p:pic>
        <p:nvPicPr>
          <p:cNvPr id="282" name="Google Shape;282;p14"/>
          <p:cNvPicPr preferRelativeResize="0"/>
          <p:nvPr/>
        </p:nvPicPr>
        <p:blipFill rotWithShape="1">
          <a:blip r:embed="rId5">
            <a:alphaModFix/>
          </a:blip>
          <a:srcRect t="4813" b="20318"/>
          <a:stretch/>
        </p:blipFill>
        <p:spPr>
          <a:xfrm>
            <a:off x="4353339" y="5316424"/>
            <a:ext cx="4350424" cy="6460419"/>
          </a:xfrm>
          <a:prstGeom prst="rect">
            <a:avLst/>
          </a:prstGeom>
          <a:noFill/>
          <a:ln>
            <a:noFill/>
          </a:ln>
        </p:spPr>
      </p:pic>
      <p:pic>
        <p:nvPicPr>
          <p:cNvPr id="283" name="Google Shape;283;p14"/>
          <p:cNvPicPr preferRelativeResize="0"/>
          <p:nvPr/>
        </p:nvPicPr>
        <p:blipFill>
          <a:blip r:embed="rId6">
            <a:alphaModFix/>
          </a:blip>
          <a:stretch>
            <a:fillRect/>
          </a:stretch>
        </p:blipFill>
        <p:spPr>
          <a:xfrm>
            <a:off x="466133" y="5316424"/>
            <a:ext cx="3643839" cy="6460419"/>
          </a:xfrm>
          <a:prstGeom prst="rect">
            <a:avLst/>
          </a:prstGeom>
          <a:noFill/>
          <a:ln>
            <a:noFill/>
          </a:ln>
        </p:spPr>
      </p:pic>
      <p:sp>
        <p:nvSpPr>
          <p:cNvPr id="2" name="TextBox 1">
            <a:extLst>
              <a:ext uri="{FF2B5EF4-FFF2-40B4-BE49-F238E27FC236}">
                <a16:creationId xmlns:a16="http://schemas.microsoft.com/office/drawing/2014/main" id="{F468D873-86B0-D279-71CC-7962C07DE72C}"/>
              </a:ext>
            </a:extLst>
          </p:cNvPr>
          <p:cNvSpPr txBox="1"/>
          <p:nvPr/>
        </p:nvSpPr>
        <p:spPr>
          <a:xfrm>
            <a:off x="9700591" y="3410140"/>
            <a:ext cx="13267808" cy="6494085"/>
          </a:xfrm>
          <a:prstGeom prst="rect">
            <a:avLst/>
          </a:prstGeom>
          <a:noFill/>
        </p:spPr>
        <p:txBody>
          <a:bodyPr wrap="square" rtlCol="0">
            <a:spAutoFit/>
          </a:bodyPr>
          <a:lstStyle/>
          <a:p>
            <a:r>
              <a:rPr lang="tr-TR" sz="3200" b="1" dirty="0" err="1">
                <a:latin typeface="Times New Roman" panose="02020603050405020304" pitchFamily="18" charset="0"/>
                <a:cs typeface="Times New Roman" panose="02020603050405020304" pitchFamily="18" charset="0"/>
              </a:rPr>
              <a:t>Custom</a:t>
            </a:r>
            <a:r>
              <a:rPr lang="tr-TR" sz="3200" b="1" dirty="0">
                <a:latin typeface="Times New Roman" panose="02020603050405020304" pitchFamily="18" charset="0"/>
                <a:cs typeface="Times New Roman" panose="02020603050405020304" pitchFamily="18" charset="0"/>
              </a:rPr>
              <a:t> Black Box Design:</a:t>
            </a:r>
            <a:r>
              <a:rPr lang="tr-TR" sz="3200" dirty="0">
                <a:latin typeface="Times New Roman" panose="02020603050405020304" pitchFamily="18" charset="0"/>
                <a:cs typeface="Times New Roman" panose="02020603050405020304" pitchFamily="18" charset="0"/>
              </a:rPr>
              <a:t> </a:t>
            </a:r>
            <a:r>
              <a:rPr lang="en-GB" sz="3200" dirty="0">
                <a:latin typeface="Times New Roman" panose="02020603050405020304" pitchFamily="18" charset="0"/>
                <a:cs typeface="Times New Roman" panose="02020603050405020304" pitchFamily="18" charset="0"/>
              </a:rPr>
              <a:t>It was determined that using a black closed box yielded healthier results. Therefore, a specially designed box was created to prevent light from entering, ensuring a stable environment for data collection. Raisins were placed in a plastic bag, pressed on the sensor, and the box was closed to collect data in a light-free environment.</a:t>
            </a:r>
            <a:endParaRPr lang="tr-TR" sz="3200" b="1" dirty="0">
              <a:latin typeface="Times New Roman" panose="02020603050405020304" pitchFamily="18" charset="0"/>
              <a:cs typeface="Times New Roman" panose="02020603050405020304" pitchFamily="18" charset="0"/>
            </a:endParaRPr>
          </a:p>
          <a:p>
            <a:endParaRPr lang="tr-TR" sz="3200" b="1" dirty="0">
              <a:latin typeface="Times New Roman" panose="02020603050405020304" pitchFamily="18" charset="0"/>
              <a:cs typeface="Times New Roman" panose="02020603050405020304" pitchFamily="18" charset="0"/>
            </a:endParaRPr>
          </a:p>
          <a:p>
            <a:r>
              <a:rPr lang="tr-TR" sz="3200" b="1" dirty="0" err="1">
                <a:latin typeface="Times New Roman" panose="02020603050405020304" pitchFamily="18" charset="0"/>
                <a:cs typeface="Times New Roman" panose="02020603050405020304" pitchFamily="18" charset="0"/>
              </a:rPr>
              <a:t>Spectral</a:t>
            </a:r>
            <a:r>
              <a:rPr lang="tr-TR" sz="3200" b="1" dirty="0">
                <a:latin typeface="Times New Roman" panose="02020603050405020304" pitchFamily="18" charset="0"/>
                <a:cs typeface="Times New Roman" panose="02020603050405020304" pitchFamily="18" charset="0"/>
              </a:rPr>
              <a:t> Data Collection:</a:t>
            </a:r>
            <a:r>
              <a:rPr lang="tr-TR" sz="3200" dirty="0">
                <a:latin typeface="Times New Roman" panose="02020603050405020304" pitchFamily="18" charset="0"/>
                <a:cs typeface="Times New Roman" panose="02020603050405020304" pitchFamily="18" charset="0"/>
              </a:rPr>
              <a:t> </a:t>
            </a:r>
            <a:r>
              <a:rPr lang="en-GB" sz="3200" dirty="0">
                <a:latin typeface="Times New Roman" panose="02020603050405020304" pitchFamily="18" charset="0"/>
                <a:cs typeface="Times New Roman" panose="02020603050405020304" pitchFamily="18" charset="0"/>
              </a:rPr>
              <a:t>Spectral data of the packaged raisins were collected using a DLP NIR SCAN NANO spectrometer within a wavelength range of 900-1700 nm, with 40 scans and 228 digital resolution settings (Figure 5.2). The spectrometer was placed in contact with the raisins through the plastic bags, and two back-to-front data readings were obtained from each raisin, resulting in 700 data points from 350 raisins per class, </a:t>
            </a:r>
            <a:r>
              <a:rPr lang="en-GB" sz="3200" dirty="0" err="1">
                <a:latin typeface="Times New Roman" panose="02020603050405020304" pitchFamily="18" charset="0"/>
                <a:cs typeface="Times New Roman" panose="02020603050405020304" pitchFamily="18" charset="0"/>
              </a:rPr>
              <a:t>totaling</a:t>
            </a:r>
            <a:r>
              <a:rPr lang="en-GB" sz="3200" dirty="0">
                <a:latin typeface="Times New Roman" panose="02020603050405020304" pitchFamily="18" charset="0"/>
                <a:cs typeface="Times New Roman" panose="02020603050405020304" pitchFamily="18" charset="0"/>
              </a:rPr>
              <a:t> 1400 data points from 700 raisins for both classes</a:t>
            </a:r>
            <a:endParaRPr lang="tr-TR"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p:nvPr/>
        </p:nvSpPr>
        <p:spPr>
          <a:xfrm>
            <a:off x="1717674" y="775122"/>
            <a:ext cx="20934363" cy="1107955"/>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tr-TR" sz="6600" b="1" dirty="0">
                <a:solidFill>
                  <a:schemeClr val="dk1"/>
                </a:solidFill>
                <a:latin typeface="Times New Roman" panose="02020603050405020304" pitchFamily="18" charset="0"/>
                <a:ea typeface="Open Sans ExtraBold"/>
                <a:cs typeface="Times New Roman" panose="02020603050405020304" pitchFamily="18" charset="0"/>
                <a:sym typeface="Open Sans ExtraBold"/>
              </a:rPr>
              <a:t>Data Analysis</a:t>
            </a:r>
            <a:endParaRPr sz="66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90" name="Google Shape;290;p15"/>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11</a:t>
            </a:fld>
            <a:endParaRPr/>
          </a:p>
        </p:txBody>
      </p:sp>
      <p:pic>
        <p:nvPicPr>
          <p:cNvPr id="291" name="Google Shape;291;p15"/>
          <p:cNvPicPr preferRelativeResize="0"/>
          <p:nvPr/>
        </p:nvPicPr>
        <p:blipFill rotWithShape="1">
          <a:blip r:embed="rId3">
            <a:alphaModFix/>
          </a:blip>
          <a:srcRect/>
          <a:stretch/>
        </p:blipFill>
        <p:spPr>
          <a:xfrm>
            <a:off x="1282540" y="11467890"/>
            <a:ext cx="2584065" cy="1739599"/>
          </a:xfrm>
          <a:prstGeom prst="rect">
            <a:avLst/>
          </a:prstGeom>
          <a:noFill/>
          <a:ln>
            <a:noFill/>
          </a:ln>
        </p:spPr>
      </p:pic>
      <p:pic>
        <p:nvPicPr>
          <p:cNvPr id="292" name="Google Shape;292;p15" descr="A screenshot of a computer&#10;&#10;Description automatically generated"/>
          <p:cNvPicPr preferRelativeResize="0"/>
          <p:nvPr/>
        </p:nvPicPr>
        <p:blipFill>
          <a:blip r:embed="rId4">
            <a:alphaModFix/>
          </a:blip>
          <a:stretch>
            <a:fillRect/>
          </a:stretch>
        </p:blipFill>
        <p:spPr>
          <a:xfrm>
            <a:off x="696075" y="2185863"/>
            <a:ext cx="3915532" cy="4772075"/>
          </a:xfrm>
          <a:prstGeom prst="rect">
            <a:avLst/>
          </a:prstGeom>
          <a:noFill/>
          <a:ln>
            <a:noFill/>
          </a:ln>
        </p:spPr>
      </p:pic>
      <p:pic>
        <p:nvPicPr>
          <p:cNvPr id="293" name="Google Shape;293;p15" descr="A graph of a data set&#10;&#10;Description automatically generated with medium confidence"/>
          <p:cNvPicPr preferRelativeResize="0"/>
          <p:nvPr/>
        </p:nvPicPr>
        <p:blipFill>
          <a:blip r:embed="rId5">
            <a:alphaModFix/>
          </a:blip>
          <a:stretch>
            <a:fillRect/>
          </a:stretch>
        </p:blipFill>
        <p:spPr>
          <a:xfrm>
            <a:off x="5264550" y="1925450"/>
            <a:ext cx="8178094" cy="5220400"/>
          </a:xfrm>
          <a:prstGeom prst="rect">
            <a:avLst/>
          </a:prstGeom>
          <a:noFill/>
          <a:ln>
            <a:noFill/>
          </a:ln>
        </p:spPr>
      </p:pic>
      <p:pic>
        <p:nvPicPr>
          <p:cNvPr id="294" name="Google Shape;294;p15" descr="A graph of different colored lines&#10;&#10;Description automatically generated"/>
          <p:cNvPicPr preferRelativeResize="0"/>
          <p:nvPr/>
        </p:nvPicPr>
        <p:blipFill rotWithShape="1">
          <a:blip r:embed="rId6">
            <a:alphaModFix/>
          </a:blip>
          <a:srcRect t="-2764" r="4616"/>
          <a:stretch/>
        </p:blipFill>
        <p:spPr>
          <a:xfrm>
            <a:off x="14532775" y="1606100"/>
            <a:ext cx="8178099" cy="5615950"/>
          </a:xfrm>
          <a:prstGeom prst="rect">
            <a:avLst/>
          </a:prstGeom>
          <a:noFill/>
          <a:ln>
            <a:noFill/>
          </a:ln>
        </p:spPr>
      </p:pic>
      <p:pic>
        <p:nvPicPr>
          <p:cNvPr id="295" name="Google Shape;295;p15" descr="A screenshot of a computer&#10;&#10;Description automatically generated"/>
          <p:cNvPicPr preferRelativeResize="0"/>
          <p:nvPr/>
        </p:nvPicPr>
        <p:blipFill>
          <a:blip r:embed="rId7">
            <a:alphaModFix/>
          </a:blip>
          <a:stretch>
            <a:fillRect/>
          </a:stretch>
        </p:blipFill>
        <p:spPr>
          <a:xfrm>
            <a:off x="693000" y="7058275"/>
            <a:ext cx="3915525" cy="4586361"/>
          </a:xfrm>
          <a:prstGeom prst="rect">
            <a:avLst/>
          </a:prstGeom>
          <a:noFill/>
          <a:ln>
            <a:noFill/>
          </a:ln>
        </p:spPr>
      </p:pic>
      <p:pic>
        <p:nvPicPr>
          <p:cNvPr id="296" name="Google Shape;296;p15" descr="A graph of different colored lines&#10;&#10;Description automatically generated"/>
          <p:cNvPicPr preferRelativeResize="0"/>
          <p:nvPr/>
        </p:nvPicPr>
        <p:blipFill>
          <a:blip r:embed="rId8">
            <a:alphaModFix/>
          </a:blip>
          <a:stretch>
            <a:fillRect/>
          </a:stretch>
        </p:blipFill>
        <p:spPr>
          <a:xfrm>
            <a:off x="5264550" y="7110325"/>
            <a:ext cx="8137250" cy="5220400"/>
          </a:xfrm>
          <a:prstGeom prst="rect">
            <a:avLst/>
          </a:prstGeom>
          <a:noFill/>
          <a:ln>
            <a:noFill/>
          </a:ln>
        </p:spPr>
      </p:pic>
      <p:pic>
        <p:nvPicPr>
          <p:cNvPr id="297" name="Google Shape;297;p15" descr="A graph of different colored lines&#10;&#10;Description automatically generated"/>
          <p:cNvPicPr preferRelativeResize="0"/>
          <p:nvPr/>
        </p:nvPicPr>
        <p:blipFill rotWithShape="1">
          <a:blip r:embed="rId9">
            <a:alphaModFix/>
          </a:blip>
          <a:srcRect t="1642"/>
          <a:stretch/>
        </p:blipFill>
        <p:spPr>
          <a:xfrm>
            <a:off x="14608975" y="7145850"/>
            <a:ext cx="8178099" cy="51981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6"/>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12</a:t>
            </a:fld>
            <a:endParaRPr/>
          </a:p>
        </p:txBody>
      </p:sp>
      <p:pic>
        <p:nvPicPr>
          <p:cNvPr id="304" name="Google Shape;304;p16"/>
          <p:cNvPicPr preferRelativeResize="0"/>
          <p:nvPr/>
        </p:nvPicPr>
        <p:blipFill rotWithShape="1">
          <a:blip r:embed="rId3">
            <a:alphaModFix/>
          </a:blip>
          <a:srcRect/>
          <a:stretch/>
        </p:blipFill>
        <p:spPr>
          <a:xfrm>
            <a:off x="1282540" y="11467890"/>
            <a:ext cx="2584065" cy="1739599"/>
          </a:xfrm>
          <a:prstGeom prst="rect">
            <a:avLst/>
          </a:prstGeom>
          <a:noFill/>
          <a:ln>
            <a:noFill/>
          </a:ln>
        </p:spPr>
      </p:pic>
      <p:sp>
        <p:nvSpPr>
          <p:cNvPr id="305" name="Google Shape;305;p16"/>
          <p:cNvSpPr txBox="1"/>
          <p:nvPr/>
        </p:nvSpPr>
        <p:spPr>
          <a:xfrm>
            <a:off x="7527791" y="1541722"/>
            <a:ext cx="10713900"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tr-TR" sz="6600" b="1" dirty="0" err="1">
                <a:solidFill>
                  <a:schemeClr val="dk1"/>
                </a:solidFill>
                <a:latin typeface="Calibri"/>
                <a:ea typeface="Calibri"/>
                <a:cs typeface="Calibri"/>
                <a:sym typeface="Calibri"/>
              </a:rPr>
              <a:t>Dataset</a:t>
            </a:r>
            <a:r>
              <a:rPr lang="tr-TR" sz="6600" b="1" dirty="0">
                <a:solidFill>
                  <a:schemeClr val="dk1"/>
                </a:solidFill>
                <a:latin typeface="Calibri"/>
                <a:ea typeface="Calibri"/>
                <a:cs typeface="Calibri"/>
                <a:sym typeface="Calibri"/>
              </a:rPr>
              <a:t> CSV </a:t>
            </a:r>
            <a:r>
              <a:rPr lang="tr-TR" sz="6600" b="1" dirty="0" err="1">
                <a:solidFill>
                  <a:schemeClr val="dk1"/>
                </a:solidFill>
                <a:latin typeface="Calibri"/>
                <a:ea typeface="Calibri"/>
                <a:cs typeface="Calibri"/>
                <a:sym typeface="Calibri"/>
              </a:rPr>
              <a:t>to</a:t>
            </a:r>
            <a:r>
              <a:rPr lang="tr-TR" sz="6600" b="1" dirty="0">
                <a:solidFill>
                  <a:schemeClr val="dk1"/>
                </a:solidFill>
                <a:latin typeface="Calibri"/>
                <a:ea typeface="Calibri"/>
                <a:cs typeface="Calibri"/>
                <a:sym typeface="Calibri"/>
              </a:rPr>
              <a:t> PNG </a:t>
            </a:r>
            <a:r>
              <a:rPr lang="tr-TR" sz="6600" b="1" dirty="0" err="1">
                <a:solidFill>
                  <a:schemeClr val="dk1"/>
                </a:solidFill>
                <a:latin typeface="Calibri"/>
                <a:ea typeface="Calibri"/>
                <a:cs typeface="Calibri"/>
                <a:sym typeface="Calibri"/>
              </a:rPr>
              <a:t>Coverting</a:t>
            </a:r>
            <a:endParaRPr sz="6600" b="1" i="0" u="none" strike="noStrike" cap="none" dirty="0">
              <a:solidFill>
                <a:srgbClr val="000000"/>
              </a:solidFill>
              <a:latin typeface="Arial"/>
              <a:ea typeface="Arial"/>
              <a:cs typeface="Arial"/>
              <a:sym typeface="Arial"/>
            </a:endParaRPr>
          </a:p>
        </p:txBody>
      </p:sp>
      <p:pic>
        <p:nvPicPr>
          <p:cNvPr id="306" name="Google Shape;306;p16"/>
          <p:cNvPicPr preferRelativeResize="0"/>
          <p:nvPr/>
        </p:nvPicPr>
        <p:blipFill>
          <a:blip r:embed="rId4">
            <a:alphaModFix/>
          </a:blip>
          <a:stretch>
            <a:fillRect/>
          </a:stretch>
        </p:blipFill>
        <p:spPr>
          <a:xfrm>
            <a:off x="1316596" y="3371274"/>
            <a:ext cx="6444026" cy="6408676"/>
          </a:xfrm>
          <a:prstGeom prst="rect">
            <a:avLst/>
          </a:prstGeom>
          <a:noFill/>
          <a:ln>
            <a:noFill/>
          </a:ln>
        </p:spPr>
      </p:pic>
      <p:pic>
        <p:nvPicPr>
          <p:cNvPr id="307" name="Google Shape;307;p16"/>
          <p:cNvPicPr preferRelativeResize="0"/>
          <p:nvPr/>
        </p:nvPicPr>
        <p:blipFill>
          <a:blip r:embed="rId5">
            <a:alphaModFix/>
          </a:blip>
          <a:stretch>
            <a:fillRect/>
          </a:stretch>
        </p:blipFill>
        <p:spPr>
          <a:xfrm>
            <a:off x="7968800" y="3326066"/>
            <a:ext cx="6444025" cy="6499091"/>
          </a:xfrm>
          <a:prstGeom prst="rect">
            <a:avLst/>
          </a:prstGeom>
          <a:noFill/>
          <a:ln>
            <a:noFill/>
          </a:ln>
        </p:spPr>
      </p:pic>
      <p:sp>
        <p:nvSpPr>
          <p:cNvPr id="308" name="Google Shape;308;p16"/>
          <p:cNvSpPr txBox="1"/>
          <p:nvPr/>
        </p:nvSpPr>
        <p:spPr>
          <a:xfrm>
            <a:off x="2574572" y="10197224"/>
            <a:ext cx="4641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3300" dirty="0">
                <a:solidFill>
                  <a:schemeClr val="dk1"/>
                </a:solidFill>
                <a:latin typeface="Calibri"/>
                <a:ea typeface="Calibri"/>
                <a:cs typeface="Calibri"/>
                <a:sym typeface="Calibri"/>
              </a:rPr>
              <a:t>     Limited </a:t>
            </a:r>
            <a:r>
              <a:rPr lang="tr-TR" sz="3300" dirty="0" err="1">
                <a:solidFill>
                  <a:schemeClr val="dk1"/>
                </a:solidFill>
                <a:latin typeface="Calibri"/>
                <a:ea typeface="Calibri"/>
                <a:cs typeface="Calibri"/>
                <a:sym typeface="Calibri"/>
              </a:rPr>
              <a:t>Graph</a:t>
            </a:r>
            <a:endParaRPr sz="3300" dirty="0">
              <a:solidFill>
                <a:schemeClr val="dk1"/>
              </a:solidFill>
              <a:latin typeface="Calibri"/>
              <a:ea typeface="Calibri"/>
              <a:cs typeface="Calibri"/>
              <a:sym typeface="Calibri"/>
            </a:endParaRPr>
          </a:p>
        </p:txBody>
      </p:sp>
      <p:sp>
        <p:nvSpPr>
          <p:cNvPr id="309" name="Google Shape;309;p16"/>
          <p:cNvSpPr txBox="1"/>
          <p:nvPr/>
        </p:nvSpPr>
        <p:spPr>
          <a:xfrm>
            <a:off x="9313077" y="10339751"/>
            <a:ext cx="4641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3300" dirty="0" err="1">
                <a:solidFill>
                  <a:schemeClr val="dk1"/>
                </a:solidFill>
                <a:latin typeface="Calibri"/>
                <a:ea typeface="Calibri"/>
                <a:cs typeface="Calibri"/>
                <a:sym typeface="Calibri"/>
              </a:rPr>
              <a:t>Unlimited</a:t>
            </a:r>
            <a:r>
              <a:rPr lang="tr-TR" sz="3300" dirty="0">
                <a:solidFill>
                  <a:schemeClr val="dk1"/>
                </a:solidFill>
                <a:latin typeface="Calibri"/>
                <a:ea typeface="Calibri"/>
                <a:cs typeface="Calibri"/>
                <a:sym typeface="Calibri"/>
              </a:rPr>
              <a:t> </a:t>
            </a:r>
            <a:r>
              <a:rPr lang="tr-TR" sz="3300" dirty="0" err="1">
                <a:solidFill>
                  <a:schemeClr val="dk1"/>
                </a:solidFill>
                <a:latin typeface="Calibri"/>
                <a:ea typeface="Calibri"/>
                <a:cs typeface="Calibri"/>
                <a:sym typeface="Calibri"/>
              </a:rPr>
              <a:t>Graph</a:t>
            </a:r>
            <a:endParaRPr sz="3300" dirty="0">
              <a:solidFill>
                <a:schemeClr val="dk1"/>
              </a:solidFill>
              <a:latin typeface="Calibri"/>
              <a:ea typeface="Calibri"/>
              <a:cs typeface="Calibri"/>
              <a:sym typeface="Calibri"/>
            </a:endParaRPr>
          </a:p>
        </p:txBody>
      </p:sp>
      <p:sp>
        <p:nvSpPr>
          <p:cNvPr id="310" name="Google Shape;310;p16"/>
          <p:cNvSpPr txBox="1"/>
          <p:nvPr/>
        </p:nvSpPr>
        <p:spPr>
          <a:xfrm>
            <a:off x="14621003" y="3774859"/>
            <a:ext cx="9249162" cy="560150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dirty="0">
                <a:solidFill>
                  <a:schemeClr val="dk1"/>
                </a:solidFill>
                <a:latin typeface="Times New Roman" panose="02020603050405020304" pitchFamily="18" charset="0"/>
                <a:ea typeface="Calibri"/>
                <a:cs typeface="Times New Roman" panose="02020603050405020304" pitchFamily="18" charset="0"/>
                <a:sym typeface="Calibri"/>
              </a:rPr>
              <a:t>The .CSV files from the dataset were converted into .PNG image files with dimensions of 512x512 pixels. Each image contained both absorbance and reflectance data for each measurement. This conversion allowed the observation of the changes in absorbance and reflectance in a single image.</a:t>
            </a:r>
          </a:p>
          <a:p>
            <a:pPr marL="0" lvl="0" indent="0" algn="l" rtl="0">
              <a:spcBef>
                <a:spcPts val="0"/>
              </a:spcBef>
              <a:spcAft>
                <a:spcPts val="0"/>
              </a:spcAft>
              <a:buNone/>
            </a:pPr>
            <a:endParaRPr lang="en-GB" sz="32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spcBef>
                <a:spcPts val="0"/>
              </a:spcBef>
              <a:spcAft>
                <a:spcPts val="0"/>
              </a:spcAft>
              <a:buNone/>
            </a:pPr>
            <a:r>
              <a:rPr lang="en-GB" sz="3200" dirty="0">
                <a:solidFill>
                  <a:schemeClr val="dk1"/>
                </a:solidFill>
                <a:latin typeface="Times New Roman" panose="02020603050405020304" pitchFamily="18" charset="0"/>
                <a:ea typeface="Calibri"/>
                <a:cs typeface="Times New Roman" panose="02020603050405020304" pitchFamily="18" charset="0"/>
                <a:sym typeface="Calibri"/>
              </a:rPr>
              <a:t>Two types of plots were generated:</a:t>
            </a:r>
          </a:p>
          <a:p>
            <a:pPr marL="0" lvl="0" indent="0" algn="l" rtl="0">
              <a:spcBef>
                <a:spcPts val="0"/>
              </a:spcBef>
              <a:spcAft>
                <a:spcPts val="0"/>
              </a:spcAft>
              <a:buNone/>
            </a:pPr>
            <a:r>
              <a:rPr lang="tr-TR" sz="3200" dirty="0">
                <a:solidFill>
                  <a:schemeClr val="dk1"/>
                </a:solidFill>
                <a:latin typeface="Times New Roman" panose="02020603050405020304" pitchFamily="18" charset="0"/>
                <a:ea typeface="Calibri"/>
                <a:cs typeface="Times New Roman" panose="02020603050405020304" pitchFamily="18" charset="0"/>
                <a:sym typeface="Calibri"/>
              </a:rPr>
              <a:t>* </a:t>
            </a:r>
            <a:r>
              <a:rPr lang="en-GB" sz="3200" dirty="0">
                <a:solidFill>
                  <a:schemeClr val="dk1"/>
                </a:solidFill>
                <a:latin typeface="Times New Roman" panose="02020603050405020304" pitchFamily="18" charset="0"/>
                <a:ea typeface="Calibri"/>
                <a:cs typeface="Times New Roman" panose="02020603050405020304" pitchFamily="18" charset="0"/>
                <a:sym typeface="Calibri"/>
              </a:rPr>
              <a:t>Plots with no axis limitations </a:t>
            </a:r>
            <a:r>
              <a:rPr lang="tr-TR" sz="3200" dirty="0">
                <a:solidFill>
                  <a:schemeClr val="dk1"/>
                </a:solidFill>
                <a:latin typeface="Times New Roman" panose="02020603050405020304" pitchFamily="18" charset="0"/>
                <a:ea typeface="Calibri"/>
                <a:cs typeface="Times New Roman" panose="02020603050405020304" pitchFamily="18" charset="0"/>
                <a:sym typeface="Calibri"/>
              </a:rPr>
              <a:t>(</a:t>
            </a:r>
            <a:r>
              <a:rPr lang="tr-TR" sz="3200" dirty="0" err="1">
                <a:solidFill>
                  <a:schemeClr val="dk1"/>
                </a:solidFill>
                <a:latin typeface="Times New Roman" panose="02020603050405020304" pitchFamily="18" charset="0"/>
                <a:ea typeface="Calibri"/>
                <a:cs typeface="Times New Roman" panose="02020603050405020304" pitchFamily="18" charset="0"/>
                <a:sym typeface="Calibri"/>
              </a:rPr>
              <a:t>Unlimited</a:t>
            </a:r>
            <a:r>
              <a:rPr lang="tr-TR" sz="3200" dirty="0">
                <a:solidFill>
                  <a:schemeClr val="dk1"/>
                </a:solidFill>
                <a:latin typeface="Times New Roman" panose="02020603050405020304" pitchFamily="18" charset="0"/>
                <a:ea typeface="Calibri"/>
                <a:cs typeface="Times New Roman" panose="02020603050405020304" pitchFamily="18" charset="0"/>
                <a:sym typeface="Calibri"/>
              </a:rPr>
              <a:t> </a:t>
            </a:r>
            <a:r>
              <a:rPr lang="tr-TR" sz="3200" dirty="0" err="1">
                <a:solidFill>
                  <a:schemeClr val="dk1"/>
                </a:solidFill>
                <a:latin typeface="Times New Roman" panose="02020603050405020304" pitchFamily="18" charset="0"/>
                <a:ea typeface="Calibri"/>
                <a:cs typeface="Times New Roman" panose="02020603050405020304" pitchFamily="18" charset="0"/>
                <a:sym typeface="Calibri"/>
              </a:rPr>
              <a:t>Graph</a:t>
            </a:r>
            <a:r>
              <a:rPr lang="tr-TR" sz="3200" dirty="0">
                <a:solidFill>
                  <a:schemeClr val="dk1"/>
                </a:solidFill>
                <a:latin typeface="Times New Roman" panose="02020603050405020304" pitchFamily="18" charset="0"/>
                <a:ea typeface="Calibri"/>
                <a:cs typeface="Times New Roman" panose="02020603050405020304" pitchFamily="18" charset="0"/>
                <a:sym typeface="Calibri"/>
              </a:rPr>
              <a:t>)</a:t>
            </a:r>
            <a:endParaRPr lang="en-GB" sz="32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spcBef>
                <a:spcPts val="0"/>
              </a:spcBef>
              <a:spcAft>
                <a:spcPts val="0"/>
              </a:spcAft>
              <a:buNone/>
            </a:pPr>
            <a:r>
              <a:rPr lang="en-GB" sz="3200" dirty="0">
                <a:solidFill>
                  <a:schemeClr val="dk1"/>
                </a:solidFill>
                <a:latin typeface="Times New Roman" panose="02020603050405020304" pitchFamily="18" charset="0"/>
                <a:ea typeface="Calibri"/>
                <a:cs typeface="Times New Roman" panose="02020603050405020304" pitchFamily="18" charset="0"/>
                <a:sym typeface="Calibri"/>
              </a:rPr>
              <a:t>Plots with fixed axis limitations: Y-axis range of 0-2.5 AU and X-axis range of 900-1700 nm</a:t>
            </a:r>
            <a:r>
              <a:rPr lang="tr-TR" sz="3200" dirty="0">
                <a:solidFill>
                  <a:schemeClr val="dk1"/>
                </a:solidFill>
                <a:latin typeface="Times New Roman" panose="02020603050405020304" pitchFamily="18" charset="0"/>
                <a:ea typeface="Calibri"/>
                <a:cs typeface="Times New Roman" panose="02020603050405020304" pitchFamily="18" charset="0"/>
                <a:sym typeface="Calibri"/>
              </a:rPr>
              <a:t> (Limited </a:t>
            </a:r>
            <a:r>
              <a:rPr lang="tr-TR" sz="3200" dirty="0" err="1">
                <a:solidFill>
                  <a:schemeClr val="dk1"/>
                </a:solidFill>
                <a:latin typeface="Times New Roman" panose="02020603050405020304" pitchFamily="18" charset="0"/>
                <a:ea typeface="Calibri"/>
                <a:cs typeface="Times New Roman" panose="02020603050405020304" pitchFamily="18" charset="0"/>
                <a:sym typeface="Calibri"/>
              </a:rPr>
              <a:t>Graph</a:t>
            </a:r>
            <a:r>
              <a:rPr lang="tr-TR" sz="3200" dirty="0">
                <a:solidFill>
                  <a:schemeClr val="dk1"/>
                </a:solidFill>
                <a:latin typeface="Times New Roman" panose="02020603050405020304" pitchFamily="18" charset="0"/>
                <a:ea typeface="Calibri"/>
                <a:cs typeface="Times New Roman" panose="02020603050405020304" pitchFamily="18" charset="0"/>
                <a:sym typeface="Calibri"/>
              </a:rPr>
              <a:t>)</a:t>
            </a:r>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7"/>
          <p:cNvSpPr txBox="1"/>
          <p:nvPr/>
        </p:nvSpPr>
        <p:spPr>
          <a:xfrm>
            <a:off x="9225253" y="507081"/>
            <a:ext cx="6451500" cy="1107955"/>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tr-TR" sz="6600" b="1" dirty="0">
                <a:solidFill>
                  <a:schemeClr val="dk1"/>
                </a:solidFill>
                <a:latin typeface="Times New Roman" panose="02020603050405020304" pitchFamily="18" charset="0"/>
                <a:ea typeface="Open Sans ExtraBold"/>
                <a:cs typeface="Times New Roman" panose="02020603050405020304" pitchFamily="18" charset="0"/>
                <a:sym typeface="Open Sans ExtraBold"/>
              </a:rPr>
              <a:t>CNN </a:t>
            </a:r>
            <a:r>
              <a:rPr lang="tr-TR" sz="6600" b="1" dirty="0" err="1">
                <a:solidFill>
                  <a:schemeClr val="dk1"/>
                </a:solidFill>
                <a:latin typeface="Times New Roman" panose="02020603050405020304" pitchFamily="18" charset="0"/>
                <a:ea typeface="Open Sans ExtraBold"/>
                <a:cs typeface="Times New Roman" panose="02020603050405020304" pitchFamily="18" charset="0"/>
                <a:sym typeface="Open Sans ExtraBold"/>
              </a:rPr>
              <a:t>Code</a:t>
            </a:r>
            <a:endParaRPr sz="6600" b="1" i="0" u="none" strike="noStrike" cap="none"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317" name="Google Shape;317;p17"/>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13</a:t>
            </a:fld>
            <a:endParaRPr/>
          </a:p>
        </p:txBody>
      </p:sp>
      <p:pic>
        <p:nvPicPr>
          <p:cNvPr id="318" name="Google Shape;318;p17"/>
          <p:cNvPicPr preferRelativeResize="0"/>
          <p:nvPr/>
        </p:nvPicPr>
        <p:blipFill rotWithShape="1">
          <a:blip r:embed="rId3">
            <a:alphaModFix/>
          </a:blip>
          <a:srcRect/>
          <a:stretch/>
        </p:blipFill>
        <p:spPr>
          <a:xfrm>
            <a:off x="1282540" y="11467890"/>
            <a:ext cx="2584065" cy="1739599"/>
          </a:xfrm>
          <a:prstGeom prst="rect">
            <a:avLst/>
          </a:prstGeom>
          <a:noFill/>
          <a:ln>
            <a:noFill/>
          </a:ln>
        </p:spPr>
      </p:pic>
      <p:pic>
        <p:nvPicPr>
          <p:cNvPr id="5" name="Picture 4">
            <a:extLst>
              <a:ext uri="{FF2B5EF4-FFF2-40B4-BE49-F238E27FC236}">
                <a16:creationId xmlns:a16="http://schemas.microsoft.com/office/drawing/2014/main" id="{D2B22347-9C69-EB9E-667C-40467A265372}"/>
              </a:ext>
            </a:extLst>
          </p:cNvPr>
          <p:cNvPicPr>
            <a:picLocks noChangeAspect="1"/>
          </p:cNvPicPr>
          <p:nvPr/>
        </p:nvPicPr>
        <p:blipFill>
          <a:blip r:embed="rId4"/>
          <a:stretch>
            <a:fillRect/>
          </a:stretch>
        </p:blipFill>
        <p:spPr>
          <a:xfrm>
            <a:off x="632639" y="1938455"/>
            <a:ext cx="7377240" cy="9529433"/>
          </a:xfrm>
          <a:prstGeom prst="rect">
            <a:avLst/>
          </a:prstGeom>
        </p:spPr>
      </p:pic>
      <p:pic>
        <p:nvPicPr>
          <p:cNvPr id="9" name="Picture 8">
            <a:extLst>
              <a:ext uri="{FF2B5EF4-FFF2-40B4-BE49-F238E27FC236}">
                <a16:creationId xmlns:a16="http://schemas.microsoft.com/office/drawing/2014/main" id="{0DF96CFB-B508-7FAA-1468-69434DD5B93C}"/>
              </a:ext>
            </a:extLst>
          </p:cNvPr>
          <p:cNvPicPr>
            <a:picLocks noChangeAspect="1"/>
          </p:cNvPicPr>
          <p:nvPr/>
        </p:nvPicPr>
        <p:blipFill>
          <a:blip r:embed="rId5"/>
          <a:stretch>
            <a:fillRect/>
          </a:stretch>
        </p:blipFill>
        <p:spPr>
          <a:xfrm>
            <a:off x="8372651" y="1938455"/>
            <a:ext cx="7555304" cy="9529433"/>
          </a:xfrm>
          <a:prstGeom prst="rect">
            <a:avLst/>
          </a:prstGeom>
        </p:spPr>
      </p:pic>
      <p:pic>
        <p:nvPicPr>
          <p:cNvPr id="11" name="Picture 10">
            <a:extLst>
              <a:ext uri="{FF2B5EF4-FFF2-40B4-BE49-F238E27FC236}">
                <a16:creationId xmlns:a16="http://schemas.microsoft.com/office/drawing/2014/main" id="{92B9D9E6-0C03-0EBD-1B36-B8096B7F631A}"/>
              </a:ext>
            </a:extLst>
          </p:cNvPr>
          <p:cNvPicPr>
            <a:picLocks noChangeAspect="1"/>
          </p:cNvPicPr>
          <p:nvPr/>
        </p:nvPicPr>
        <p:blipFill>
          <a:blip r:embed="rId6"/>
          <a:stretch>
            <a:fillRect/>
          </a:stretch>
        </p:blipFill>
        <p:spPr>
          <a:xfrm>
            <a:off x="16293577" y="1938455"/>
            <a:ext cx="7331246" cy="95294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7"/>
          <p:cNvSpPr txBox="1"/>
          <p:nvPr/>
        </p:nvSpPr>
        <p:spPr>
          <a:xfrm>
            <a:off x="9201614" y="495399"/>
            <a:ext cx="6451500" cy="1107955"/>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tr-TR" sz="6600" b="1" dirty="0">
                <a:solidFill>
                  <a:schemeClr val="dk1"/>
                </a:solidFill>
                <a:latin typeface="Times New Roman" panose="02020603050405020304" pitchFamily="18" charset="0"/>
                <a:ea typeface="Open Sans ExtraBold"/>
                <a:cs typeface="Times New Roman" panose="02020603050405020304" pitchFamily="18" charset="0"/>
                <a:sym typeface="Open Sans ExtraBold"/>
              </a:rPr>
              <a:t>CNN </a:t>
            </a:r>
            <a:r>
              <a:rPr lang="tr-TR" sz="6600" b="1" dirty="0" err="1">
                <a:solidFill>
                  <a:schemeClr val="dk1"/>
                </a:solidFill>
                <a:latin typeface="Times New Roman" panose="02020603050405020304" pitchFamily="18" charset="0"/>
                <a:ea typeface="Open Sans ExtraBold"/>
                <a:cs typeface="Times New Roman" panose="02020603050405020304" pitchFamily="18" charset="0"/>
                <a:sym typeface="Open Sans ExtraBold"/>
              </a:rPr>
              <a:t>Code</a:t>
            </a:r>
            <a:endParaRPr sz="6600" b="1" i="0" u="none" strike="noStrike" cap="none"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317" name="Google Shape;317;p17"/>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14</a:t>
            </a:fld>
            <a:endParaRPr/>
          </a:p>
        </p:txBody>
      </p:sp>
      <p:pic>
        <p:nvPicPr>
          <p:cNvPr id="318" name="Google Shape;318;p17"/>
          <p:cNvPicPr preferRelativeResize="0"/>
          <p:nvPr/>
        </p:nvPicPr>
        <p:blipFill rotWithShape="1">
          <a:blip r:embed="rId3">
            <a:alphaModFix/>
          </a:blip>
          <a:srcRect/>
          <a:stretch/>
        </p:blipFill>
        <p:spPr>
          <a:xfrm>
            <a:off x="1282540" y="11467890"/>
            <a:ext cx="2584065" cy="1739599"/>
          </a:xfrm>
          <a:prstGeom prst="rect">
            <a:avLst/>
          </a:prstGeom>
          <a:noFill/>
          <a:ln>
            <a:noFill/>
          </a:ln>
        </p:spPr>
      </p:pic>
      <p:pic>
        <p:nvPicPr>
          <p:cNvPr id="3" name="Picture 2">
            <a:extLst>
              <a:ext uri="{FF2B5EF4-FFF2-40B4-BE49-F238E27FC236}">
                <a16:creationId xmlns:a16="http://schemas.microsoft.com/office/drawing/2014/main" id="{AA1B8032-6566-9983-9525-3BF5B26775DA}"/>
              </a:ext>
            </a:extLst>
          </p:cNvPr>
          <p:cNvPicPr>
            <a:picLocks noChangeAspect="1"/>
          </p:cNvPicPr>
          <p:nvPr/>
        </p:nvPicPr>
        <p:blipFill>
          <a:blip r:embed="rId4"/>
          <a:stretch>
            <a:fillRect/>
          </a:stretch>
        </p:blipFill>
        <p:spPr>
          <a:xfrm>
            <a:off x="563798" y="1791314"/>
            <a:ext cx="8179446" cy="9676576"/>
          </a:xfrm>
          <a:prstGeom prst="rect">
            <a:avLst/>
          </a:prstGeom>
        </p:spPr>
      </p:pic>
      <p:pic>
        <p:nvPicPr>
          <p:cNvPr id="6" name="Picture 5">
            <a:extLst>
              <a:ext uri="{FF2B5EF4-FFF2-40B4-BE49-F238E27FC236}">
                <a16:creationId xmlns:a16="http://schemas.microsoft.com/office/drawing/2014/main" id="{DF92836C-49C8-7B2D-8535-CC49DB861B58}"/>
              </a:ext>
            </a:extLst>
          </p:cNvPr>
          <p:cNvPicPr>
            <a:picLocks noChangeAspect="1"/>
          </p:cNvPicPr>
          <p:nvPr/>
        </p:nvPicPr>
        <p:blipFill>
          <a:blip r:embed="rId5"/>
          <a:stretch>
            <a:fillRect/>
          </a:stretch>
        </p:blipFill>
        <p:spPr>
          <a:xfrm>
            <a:off x="8958950" y="1791314"/>
            <a:ext cx="5964335" cy="9676576"/>
          </a:xfrm>
          <a:prstGeom prst="rect">
            <a:avLst/>
          </a:prstGeom>
        </p:spPr>
      </p:pic>
      <p:sp>
        <p:nvSpPr>
          <p:cNvPr id="10" name="TextBox 9">
            <a:extLst>
              <a:ext uri="{FF2B5EF4-FFF2-40B4-BE49-F238E27FC236}">
                <a16:creationId xmlns:a16="http://schemas.microsoft.com/office/drawing/2014/main" id="{7E940DFB-3F34-48C2-0FD7-80052E557558}"/>
              </a:ext>
            </a:extLst>
          </p:cNvPr>
          <p:cNvSpPr txBox="1"/>
          <p:nvPr/>
        </p:nvSpPr>
        <p:spPr>
          <a:xfrm>
            <a:off x="15239094" y="1605344"/>
            <a:ext cx="8806070" cy="10433625"/>
          </a:xfrm>
          <a:prstGeom prst="rect">
            <a:avLst/>
          </a:prstGeom>
          <a:noFill/>
        </p:spPr>
        <p:txBody>
          <a:bodyPr wrap="square" rtlCol="0">
            <a:spAutoFit/>
          </a:bodyPr>
          <a:lstStyle/>
          <a:p>
            <a:pPr algn="l"/>
            <a:r>
              <a:rPr lang="en-GB"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L2 and Dropout Regularization</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Techniques to prevent overfitting by penalizing large weights and randomly deactivating neurons during training.</a:t>
            </a:r>
            <a:endParaRPr lang="tr-TR" sz="28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GB"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Augmentation</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Method to increase dataset diversity by applying random transformations to input samples.</a:t>
            </a:r>
            <a:endParaRPr lang="tr-TR" sz="28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GB"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Normalization</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Preprocessing step that scales pixel values to a standardized range, ensuring uniform data distribution.</a:t>
            </a:r>
            <a:endParaRPr lang="tr-TR" sz="28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GB"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CNN Layers</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Convolutional and pooling layers for feature extraction and spatial </a:t>
            </a:r>
            <a:r>
              <a:rPr lang="en-GB" sz="28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downsampling</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in image analysis tasks.</a:t>
            </a:r>
            <a:endParaRPr lang="tr-TR" sz="28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GB"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Dense Layers</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Fully connected layers responsible for end-to-end learning and mapping features to output classes.</a:t>
            </a:r>
            <a:endParaRPr lang="tr-TR" sz="28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GB"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Callbacks</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Utility functions like </a:t>
            </a:r>
            <a:r>
              <a:rPr lang="en-GB" sz="28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EarlyStopping</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and </a:t>
            </a:r>
            <a:r>
              <a:rPr lang="en-GB" sz="28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ReduceLROnPlateau</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to monitor and adaptively adjust model </a:t>
            </a:r>
            <a:r>
              <a:rPr lang="en-GB" sz="28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behavior</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during training.</a:t>
            </a:r>
            <a:endParaRPr lang="tr-TR" sz="28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GB" sz="2800" b="1" i="0" dirty="0" err="1">
                <a:solidFill>
                  <a:srgbClr val="0D0D0D"/>
                </a:solidFill>
                <a:effectLst/>
                <a:highlight>
                  <a:srgbClr val="FFFFFF"/>
                </a:highlight>
                <a:latin typeface="Times New Roman" panose="02020603050405020304" pitchFamily="18" charset="0"/>
                <a:cs typeface="Times New Roman" panose="02020603050405020304" pitchFamily="18" charset="0"/>
              </a:rPr>
              <a:t>SparseCategoricalCrossentropy</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Loss function used for multi-class classification tasks, measuring the discrepancy between predicted and actual class probabilities.</a:t>
            </a:r>
            <a:endParaRPr lang="tr-TR" sz="28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GB"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Shuffle and Seed</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Parameters for shuffling dataset to ensure randomness while maintaining reproducibility.</a:t>
            </a:r>
            <a:endParaRPr lang="tr-TR" sz="28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GB"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Prefetch and Buffer</a:t>
            </a:r>
            <a:r>
              <a:rPr lang="en-GB"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Optimizations to preload data into memory, improving training throughput by mitigating I/O bottlenecks.</a:t>
            </a:r>
          </a:p>
          <a:p>
            <a:endParaRPr lang="tr-T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9474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9"/>
          <p:cNvSpPr txBox="1"/>
          <p:nvPr/>
        </p:nvSpPr>
        <p:spPr>
          <a:xfrm>
            <a:off x="6404767" y="692814"/>
            <a:ext cx="11376237" cy="164661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F7F7F"/>
              </a:buClr>
              <a:buSzPts val="7200"/>
              <a:buFont typeface="Arial"/>
              <a:buNone/>
            </a:pPr>
            <a:r>
              <a:rPr lang="tr-TR" sz="6600" b="1" dirty="0">
                <a:solidFill>
                  <a:schemeClr val="tx1"/>
                </a:solidFill>
                <a:latin typeface="Times New Roman" panose="02020603050405020304" pitchFamily="18" charset="0"/>
                <a:ea typeface="Raleway Light"/>
                <a:cs typeface="Times New Roman" panose="02020603050405020304" pitchFamily="18" charset="0"/>
                <a:sym typeface="Raleway Light"/>
              </a:rPr>
              <a:t>Training </a:t>
            </a:r>
            <a:r>
              <a:rPr lang="tr-TR" sz="6600" b="1" dirty="0" err="1">
                <a:solidFill>
                  <a:schemeClr val="tx1"/>
                </a:solidFill>
                <a:latin typeface="Times New Roman" panose="02020603050405020304" pitchFamily="18" charset="0"/>
                <a:ea typeface="Raleway Light"/>
                <a:cs typeface="Times New Roman" panose="02020603050405020304" pitchFamily="18" charset="0"/>
                <a:sym typeface="Raleway Light"/>
              </a:rPr>
              <a:t>Results</a:t>
            </a:r>
            <a:endParaRPr sz="6600" b="1"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33" name="Google Shape;333;p19"/>
          <p:cNvPicPr preferRelativeResize="0"/>
          <p:nvPr/>
        </p:nvPicPr>
        <p:blipFill rotWithShape="1">
          <a:blip r:embed="rId3">
            <a:alphaModFix/>
          </a:blip>
          <a:srcRect/>
          <a:stretch/>
        </p:blipFill>
        <p:spPr>
          <a:xfrm>
            <a:off x="1186600" y="11467890"/>
            <a:ext cx="2584065" cy="1739599"/>
          </a:xfrm>
          <a:prstGeom prst="rect">
            <a:avLst/>
          </a:prstGeom>
          <a:noFill/>
          <a:ln>
            <a:noFill/>
          </a:ln>
        </p:spPr>
      </p:pic>
      <p:pic>
        <p:nvPicPr>
          <p:cNvPr id="3" name="Picture 2" descr="A computer screen with a graph and line&#10;&#10;Description automatically generated">
            <a:extLst>
              <a:ext uri="{FF2B5EF4-FFF2-40B4-BE49-F238E27FC236}">
                <a16:creationId xmlns:a16="http://schemas.microsoft.com/office/drawing/2014/main" id="{28093636-A092-8D02-6662-89C60ECBA9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734" t="18364" r="4905" b="43794"/>
          <a:stretch/>
        </p:blipFill>
        <p:spPr bwMode="auto">
          <a:xfrm>
            <a:off x="7941902" y="2655412"/>
            <a:ext cx="6946936" cy="5562928"/>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541DAB16-AA80-E1A8-1D7F-6EECE7F9C0C1}"/>
              </a:ext>
            </a:extLst>
          </p:cNvPr>
          <p:cNvSpPr txBox="1"/>
          <p:nvPr/>
        </p:nvSpPr>
        <p:spPr>
          <a:xfrm>
            <a:off x="8507916" y="8424219"/>
            <a:ext cx="6380922" cy="1569660"/>
          </a:xfrm>
          <a:prstGeom prst="rect">
            <a:avLst/>
          </a:prstGeom>
          <a:noFill/>
        </p:spPr>
        <p:txBody>
          <a:bodyPr wrap="square" rtlCol="0">
            <a:spAutoFit/>
          </a:bodyPr>
          <a:lstStyle/>
          <a:p>
            <a:r>
              <a:rPr lang="tr-TR" sz="3200" dirty="0">
                <a:latin typeface="Times New Roman" panose="02020603050405020304" pitchFamily="18" charset="0"/>
                <a:cs typeface="Times New Roman" panose="02020603050405020304" pitchFamily="18" charset="0"/>
              </a:rPr>
              <a:t>Training Accuracy = %96.88</a:t>
            </a:r>
          </a:p>
          <a:p>
            <a:r>
              <a:rPr lang="tr-TR" sz="3200" dirty="0">
                <a:latin typeface="Times New Roman" panose="02020603050405020304" pitchFamily="18" charset="0"/>
                <a:cs typeface="Times New Roman" panose="02020603050405020304" pitchFamily="18" charset="0"/>
              </a:rPr>
              <a:t>Training Loss = %12.64</a:t>
            </a:r>
          </a:p>
          <a:p>
            <a:r>
              <a:rPr lang="tr-TR" sz="3200" dirty="0">
                <a:latin typeface="Times New Roman" panose="02020603050405020304" pitchFamily="18" charset="0"/>
                <a:cs typeface="Times New Roman" panose="02020603050405020304" pitchFamily="18" charset="0"/>
              </a:rPr>
              <a:t>Test Accuracy = %85.5</a:t>
            </a:r>
          </a:p>
        </p:txBody>
      </p:sp>
      <p:sp>
        <p:nvSpPr>
          <p:cNvPr id="5" name="TextBox 4">
            <a:extLst>
              <a:ext uri="{FF2B5EF4-FFF2-40B4-BE49-F238E27FC236}">
                <a16:creationId xmlns:a16="http://schemas.microsoft.com/office/drawing/2014/main" id="{9C52B5AE-AD82-F8ED-B674-317B3FCC9C83}"/>
              </a:ext>
            </a:extLst>
          </p:cNvPr>
          <p:cNvSpPr txBox="1"/>
          <p:nvPr/>
        </p:nvSpPr>
        <p:spPr>
          <a:xfrm>
            <a:off x="1948089" y="8367601"/>
            <a:ext cx="6380922" cy="1569660"/>
          </a:xfrm>
          <a:prstGeom prst="rect">
            <a:avLst/>
          </a:prstGeom>
          <a:noFill/>
        </p:spPr>
        <p:txBody>
          <a:bodyPr wrap="square" rtlCol="0">
            <a:spAutoFit/>
          </a:bodyPr>
          <a:lstStyle/>
          <a:p>
            <a:r>
              <a:rPr lang="tr-TR" sz="3200" dirty="0">
                <a:latin typeface="Times New Roman" panose="02020603050405020304" pitchFamily="18" charset="0"/>
                <a:cs typeface="Times New Roman" panose="02020603050405020304" pitchFamily="18" charset="0"/>
              </a:rPr>
              <a:t>Training Accuracy = %92.71</a:t>
            </a:r>
          </a:p>
          <a:p>
            <a:r>
              <a:rPr lang="tr-TR" sz="3200" dirty="0">
                <a:latin typeface="Times New Roman" panose="02020603050405020304" pitchFamily="18" charset="0"/>
                <a:cs typeface="Times New Roman" panose="02020603050405020304" pitchFamily="18" charset="0"/>
              </a:rPr>
              <a:t>Training Loss = %23.67</a:t>
            </a:r>
          </a:p>
          <a:p>
            <a:r>
              <a:rPr lang="tr-TR" sz="3200" dirty="0">
                <a:latin typeface="Times New Roman" panose="02020603050405020304" pitchFamily="18" charset="0"/>
                <a:cs typeface="Times New Roman" panose="02020603050405020304" pitchFamily="18" charset="0"/>
              </a:rPr>
              <a:t>Test Accuracy = %83.75</a:t>
            </a:r>
          </a:p>
        </p:txBody>
      </p:sp>
      <p:pic>
        <p:nvPicPr>
          <p:cNvPr id="6" name="Picture 5" descr="A screenshot of a graph&#10;&#10;Description automatically generated">
            <a:extLst>
              <a:ext uri="{FF2B5EF4-FFF2-40B4-BE49-F238E27FC236}">
                <a16:creationId xmlns:a16="http://schemas.microsoft.com/office/drawing/2014/main" id="{3A2D135F-54D8-4C8D-73E4-60EDE7E07C65}"/>
              </a:ext>
            </a:extLst>
          </p:cNvPr>
          <p:cNvPicPr>
            <a:picLocks noChangeAspect="1"/>
          </p:cNvPicPr>
          <p:nvPr/>
        </p:nvPicPr>
        <p:blipFill rotWithShape="1">
          <a:blip r:embed="rId5"/>
          <a:srcRect l="604" t="12308" r="18347" b="51026"/>
          <a:stretch/>
        </p:blipFill>
        <p:spPr bwMode="auto">
          <a:xfrm>
            <a:off x="15323156" y="2654493"/>
            <a:ext cx="7821036" cy="5562928"/>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51C570D2-F7C8-80B1-D2E2-A9DF76FCF59A}"/>
              </a:ext>
            </a:extLst>
          </p:cNvPr>
          <p:cNvSpPr txBox="1"/>
          <p:nvPr/>
        </p:nvSpPr>
        <p:spPr>
          <a:xfrm>
            <a:off x="16333324" y="8346576"/>
            <a:ext cx="6380922" cy="1569660"/>
          </a:xfrm>
          <a:prstGeom prst="rect">
            <a:avLst/>
          </a:prstGeom>
          <a:noFill/>
        </p:spPr>
        <p:txBody>
          <a:bodyPr wrap="square" rtlCol="0">
            <a:spAutoFit/>
          </a:bodyPr>
          <a:lstStyle/>
          <a:p>
            <a:r>
              <a:rPr lang="tr-TR" sz="3200" dirty="0">
                <a:latin typeface="Times New Roman" panose="02020603050405020304" pitchFamily="18" charset="0"/>
                <a:cs typeface="Times New Roman" panose="02020603050405020304" pitchFamily="18" charset="0"/>
              </a:rPr>
              <a:t>Training Accuracy = %97.73</a:t>
            </a:r>
          </a:p>
          <a:p>
            <a:r>
              <a:rPr lang="tr-TR" sz="3200" dirty="0">
                <a:latin typeface="Times New Roman" panose="02020603050405020304" pitchFamily="18" charset="0"/>
                <a:cs typeface="Times New Roman" panose="02020603050405020304" pitchFamily="18" charset="0"/>
              </a:rPr>
              <a:t>Training Loss = %17.94</a:t>
            </a:r>
          </a:p>
          <a:p>
            <a:r>
              <a:rPr lang="tr-TR" sz="3200" dirty="0">
                <a:latin typeface="Times New Roman" panose="02020603050405020304" pitchFamily="18" charset="0"/>
                <a:cs typeface="Times New Roman" panose="02020603050405020304" pitchFamily="18" charset="0"/>
              </a:rPr>
              <a:t>Test Accuracy = %84.5</a:t>
            </a:r>
          </a:p>
        </p:txBody>
      </p:sp>
      <p:pic>
        <p:nvPicPr>
          <p:cNvPr id="9" name="Picture 8">
            <a:extLst>
              <a:ext uri="{FF2B5EF4-FFF2-40B4-BE49-F238E27FC236}">
                <a16:creationId xmlns:a16="http://schemas.microsoft.com/office/drawing/2014/main" id="{72683B64-2B15-CA53-5E28-3EED05C0DB83}"/>
              </a:ext>
            </a:extLst>
          </p:cNvPr>
          <p:cNvPicPr>
            <a:picLocks noChangeAspect="1"/>
          </p:cNvPicPr>
          <p:nvPr/>
        </p:nvPicPr>
        <p:blipFill>
          <a:blip r:embed="rId6"/>
          <a:stretch>
            <a:fillRect/>
          </a:stretch>
        </p:blipFill>
        <p:spPr>
          <a:xfrm>
            <a:off x="754394" y="2804673"/>
            <a:ext cx="6999712" cy="556292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8"/>
          <p:cNvSpPr txBox="1">
            <a:spLocks noGrp="1"/>
          </p:cNvSpPr>
          <p:nvPr>
            <p:ph type="body" idx="1"/>
          </p:nvPr>
        </p:nvSpPr>
        <p:spPr>
          <a:xfrm>
            <a:off x="6501451" y="362191"/>
            <a:ext cx="11099700" cy="1538400"/>
          </a:xfrm>
          <a:prstGeom prst="rect">
            <a:avLst/>
          </a:prstGeom>
          <a:noFill/>
          <a:ln>
            <a:noFill/>
          </a:ln>
        </p:spPr>
        <p:txBody>
          <a:bodyPr spcFirstLastPara="1" wrap="square" lIns="0" tIns="45700" rIns="91425" bIns="45700" anchor="t" anchorCtr="0">
            <a:normAutofit/>
          </a:bodyPr>
          <a:lstStyle/>
          <a:p>
            <a:pPr marL="0" lvl="0" indent="0" algn="l" rtl="0">
              <a:lnSpc>
                <a:spcPct val="90000"/>
              </a:lnSpc>
              <a:spcBef>
                <a:spcPts val="2000"/>
              </a:spcBef>
              <a:spcAft>
                <a:spcPts val="0"/>
              </a:spcAft>
              <a:buClr>
                <a:srgbClr val="7F7F7F"/>
              </a:buClr>
              <a:buSzPts val="6600"/>
              <a:buNone/>
            </a:pPr>
            <a:r>
              <a:rPr lang="tr-TR" sz="6600" b="1" dirty="0">
                <a:solidFill>
                  <a:schemeClr val="tx1"/>
                </a:solidFill>
                <a:latin typeface="Times New Roman" panose="02020603050405020304" pitchFamily="18" charset="0"/>
                <a:cs typeface="Times New Roman" panose="02020603050405020304" pitchFamily="18" charset="0"/>
              </a:rPr>
              <a:t>Raspberry Pi </a:t>
            </a:r>
            <a:r>
              <a:rPr lang="tr-TR" sz="6600" b="1" dirty="0" err="1">
                <a:solidFill>
                  <a:schemeClr val="tx1"/>
                </a:solidFill>
                <a:latin typeface="Times New Roman" panose="02020603050405020304" pitchFamily="18" charset="0"/>
                <a:cs typeface="Times New Roman" panose="02020603050405020304" pitchFamily="18" charset="0"/>
              </a:rPr>
              <a:t>Setting</a:t>
            </a:r>
            <a:r>
              <a:rPr lang="tr-TR" sz="6600" b="1" dirty="0">
                <a:solidFill>
                  <a:schemeClr val="tx1"/>
                </a:solidFill>
                <a:latin typeface="Times New Roman" panose="02020603050405020304" pitchFamily="18" charset="0"/>
                <a:cs typeface="Times New Roman" panose="02020603050405020304" pitchFamily="18" charset="0"/>
              </a:rPr>
              <a:t> </a:t>
            </a:r>
            <a:r>
              <a:rPr lang="tr-TR" sz="6600" b="1" dirty="0" err="1">
                <a:solidFill>
                  <a:schemeClr val="tx1"/>
                </a:solidFill>
                <a:latin typeface="Times New Roman" panose="02020603050405020304" pitchFamily="18" charset="0"/>
                <a:cs typeface="Times New Roman" panose="02020603050405020304" pitchFamily="18" charset="0"/>
              </a:rPr>
              <a:t>Up</a:t>
            </a:r>
            <a:endParaRPr sz="6600" b="1" dirty="0">
              <a:solidFill>
                <a:schemeClr val="tx1"/>
              </a:solidFill>
              <a:latin typeface="Times New Roman" panose="02020603050405020304" pitchFamily="18" charset="0"/>
              <a:cs typeface="Times New Roman" panose="02020603050405020304" pitchFamily="18" charset="0"/>
            </a:endParaRPr>
          </a:p>
        </p:txBody>
      </p:sp>
      <p:pic>
        <p:nvPicPr>
          <p:cNvPr id="339" name="Google Shape;339;p18"/>
          <p:cNvPicPr preferRelativeResize="0"/>
          <p:nvPr/>
        </p:nvPicPr>
        <p:blipFill rotWithShape="1">
          <a:blip r:embed="rId3">
            <a:alphaModFix/>
          </a:blip>
          <a:srcRect/>
          <a:stretch/>
        </p:blipFill>
        <p:spPr>
          <a:xfrm>
            <a:off x="1282540" y="11467890"/>
            <a:ext cx="2584065" cy="1739599"/>
          </a:xfrm>
          <a:prstGeom prst="rect">
            <a:avLst/>
          </a:prstGeom>
          <a:noFill/>
          <a:ln>
            <a:noFill/>
          </a:ln>
        </p:spPr>
      </p:pic>
      <p:pic>
        <p:nvPicPr>
          <p:cNvPr id="340" name="Google Shape;340;p18"/>
          <p:cNvPicPr preferRelativeResize="0"/>
          <p:nvPr/>
        </p:nvPicPr>
        <p:blipFill rotWithShape="1">
          <a:blip r:embed="rId4">
            <a:alphaModFix/>
          </a:blip>
          <a:srcRect t="17266" r="9844"/>
          <a:stretch/>
        </p:blipFill>
        <p:spPr>
          <a:xfrm>
            <a:off x="790650" y="2199688"/>
            <a:ext cx="5710801" cy="9316623"/>
          </a:xfrm>
          <a:prstGeom prst="rect">
            <a:avLst/>
          </a:prstGeom>
          <a:noFill/>
          <a:ln>
            <a:noFill/>
          </a:ln>
        </p:spPr>
      </p:pic>
      <p:pic>
        <p:nvPicPr>
          <p:cNvPr id="341" name="Google Shape;341;p18"/>
          <p:cNvPicPr preferRelativeResize="0"/>
          <p:nvPr/>
        </p:nvPicPr>
        <p:blipFill rotWithShape="1">
          <a:blip r:embed="rId5">
            <a:alphaModFix/>
          </a:blip>
          <a:srcRect l="-2040" t="9214" r="2040"/>
          <a:stretch/>
        </p:blipFill>
        <p:spPr>
          <a:xfrm>
            <a:off x="6898150" y="2199700"/>
            <a:ext cx="5772902" cy="9316598"/>
          </a:xfrm>
          <a:prstGeom prst="rect">
            <a:avLst/>
          </a:prstGeom>
          <a:noFill/>
          <a:ln>
            <a:noFill/>
          </a:ln>
        </p:spPr>
      </p:pic>
      <p:pic>
        <p:nvPicPr>
          <p:cNvPr id="342" name="Google Shape;342;p18"/>
          <p:cNvPicPr preferRelativeResize="0"/>
          <p:nvPr/>
        </p:nvPicPr>
        <p:blipFill rotWithShape="1">
          <a:blip r:embed="rId6">
            <a:alphaModFix/>
          </a:blip>
          <a:srcRect l="9970" t="6914" r="19517" b="11545"/>
          <a:stretch/>
        </p:blipFill>
        <p:spPr>
          <a:xfrm>
            <a:off x="13067750" y="2199700"/>
            <a:ext cx="10742156" cy="93165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0"/>
          <p:cNvSpPr txBox="1"/>
          <p:nvPr/>
        </p:nvSpPr>
        <p:spPr>
          <a:xfrm>
            <a:off x="4981521" y="400845"/>
            <a:ext cx="14414608" cy="164661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F7F7F"/>
              </a:buClr>
              <a:buSzPts val="6600"/>
              <a:buFont typeface="Arial"/>
              <a:buNone/>
            </a:pPr>
            <a:r>
              <a:rPr lang="tr-TR" sz="6600" b="1" dirty="0">
                <a:solidFill>
                  <a:schemeClr val="tx1"/>
                </a:solidFill>
                <a:latin typeface="Times New Roman" panose="02020603050405020304" pitchFamily="18" charset="0"/>
                <a:ea typeface="Raleway Light"/>
                <a:cs typeface="Times New Roman" panose="02020603050405020304" pitchFamily="18" charset="0"/>
                <a:sym typeface="Raleway Light"/>
              </a:rPr>
              <a:t>Raspberry Pi Test </a:t>
            </a:r>
            <a:r>
              <a:rPr lang="tr-TR" sz="6600" b="1" dirty="0" err="1">
                <a:solidFill>
                  <a:schemeClr val="tx1"/>
                </a:solidFill>
                <a:latin typeface="Times New Roman" panose="02020603050405020304" pitchFamily="18" charset="0"/>
                <a:ea typeface="Raleway Light"/>
                <a:cs typeface="Times New Roman" panose="02020603050405020304" pitchFamily="18" charset="0"/>
                <a:sym typeface="Raleway Light"/>
              </a:rPr>
              <a:t>Result</a:t>
            </a:r>
            <a:endParaRPr sz="1400" b="1"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74" name="Google Shape;374;p20"/>
          <p:cNvPicPr preferRelativeResize="0"/>
          <p:nvPr/>
        </p:nvPicPr>
        <p:blipFill rotWithShape="1">
          <a:blip r:embed="rId3">
            <a:alphaModFix/>
          </a:blip>
          <a:srcRect/>
          <a:stretch/>
        </p:blipFill>
        <p:spPr>
          <a:xfrm>
            <a:off x="1282540" y="11467890"/>
            <a:ext cx="2584065" cy="1739599"/>
          </a:xfrm>
          <a:prstGeom prst="rect">
            <a:avLst/>
          </a:prstGeom>
          <a:noFill/>
          <a:ln>
            <a:noFill/>
          </a:ln>
        </p:spPr>
      </p:pic>
      <p:pic>
        <p:nvPicPr>
          <p:cNvPr id="2" name="Picture 1" descr="A computer screen with a black screen&#10;&#10;Description automatically generated">
            <a:extLst>
              <a:ext uri="{FF2B5EF4-FFF2-40B4-BE49-F238E27FC236}">
                <a16:creationId xmlns:a16="http://schemas.microsoft.com/office/drawing/2014/main" id="{42D87CC4-BBCF-3311-634A-8B07712CFEA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276" t="14260" r="19435" b="18156"/>
          <a:stretch/>
        </p:blipFill>
        <p:spPr bwMode="auto">
          <a:xfrm>
            <a:off x="2859776" y="2339430"/>
            <a:ext cx="19170612" cy="9329109"/>
          </a:xfrm>
          <a:prstGeom prst="rect">
            <a:avLst/>
          </a:prstGeom>
          <a:noFill/>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p14:dur="1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0"/>
          <p:cNvSpPr txBox="1">
            <a:spLocks noGrp="1"/>
          </p:cNvSpPr>
          <p:nvPr>
            <p:ph type="body" idx="1"/>
          </p:nvPr>
        </p:nvSpPr>
        <p:spPr>
          <a:xfrm>
            <a:off x="8281959" y="1259844"/>
            <a:ext cx="10940318" cy="1538549"/>
          </a:xfrm>
          <a:prstGeom prst="rect">
            <a:avLst/>
          </a:prstGeom>
          <a:noFill/>
          <a:ln>
            <a:noFill/>
          </a:ln>
        </p:spPr>
        <p:txBody>
          <a:bodyPr spcFirstLastPara="1" wrap="square" lIns="0" tIns="45700" rIns="91425" bIns="45700" anchor="t" anchorCtr="0">
            <a:normAutofit/>
          </a:bodyPr>
          <a:lstStyle/>
          <a:p>
            <a:pPr marL="0" lvl="0" indent="0" algn="l" rtl="0">
              <a:lnSpc>
                <a:spcPct val="90000"/>
              </a:lnSpc>
              <a:spcBef>
                <a:spcPts val="0"/>
              </a:spcBef>
              <a:spcAft>
                <a:spcPts val="0"/>
              </a:spcAft>
              <a:buClr>
                <a:srgbClr val="7F7F7F"/>
              </a:buClr>
              <a:buSzPts val="10600"/>
              <a:buNone/>
            </a:pPr>
            <a:r>
              <a:rPr lang="tr-TR" sz="6600" b="1" dirty="0">
                <a:solidFill>
                  <a:schemeClr val="tx1"/>
                </a:solidFill>
                <a:latin typeface="Times New Roman" panose="02020603050405020304" pitchFamily="18" charset="0"/>
                <a:cs typeface="Times New Roman" panose="02020603050405020304" pitchFamily="18" charset="0"/>
              </a:rPr>
              <a:t>Reach </a:t>
            </a:r>
            <a:r>
              <a:rPr lang="tr-TR" sz="6600" b="1" dirty="0" err="1">
                <a:solidFill>
                  <a:schemeClr val="tx1"/>
                </a:solidFill>
                <a:latin typeface="Times New Roman" panose="02020603050405020304" pitchFamily="18" charset="0"/>
                <a:cs typeface="Times New Roman" panose="02020603050405020304" pitchFamily="18" charset="0"/>
              </a:rPr>
              <a:t>Goals</a:t>
            </a:r>
            <a:endParaRPr sz="6600" b="1" dirty="0">
              <a:solidFill>
                <a:schemeClr val="tx1"/>
              </a:solidFill>
              <a:latin typeface="Times New Roman" panose="02020603050405020304" pitchFamily="18" charset="0"/>
              <a:cs typeface="Times New Roman" panose="02020603050405020304" pitchFamily="18" charset="0"/>
            </a:endParaRPr>
          </a:p>
        </p:txBody>
      </p:sp>
      <p:sp>
        <p:nvSpPr>
          <p:cNvPr id="348" name="Google Shape;348;p10"/>
          <p:cNvSpPr txBox="1"/>
          <p:nvPr/>
        </p:nvSpPr>
        <p:spPr>
          <a:xfrm>
            <a:off x="3882534" y="3249790"/>
            <a:ext cx="16490700" cy="810000"/>
          </a:xfrm>
          <a:prstGeom prst="rect">
            <a:avLst/>
          </a:prstGeom>
          <a:noFill/>
          <a:ln>
            <a:noFill/>
          </a:ln>
        </p:spPr>
        <p:txBody>
          <a:bodyPr spcFirstLastPara="1" wrap="square" lIns="0" tIns="191950" rIns="0" bIns="191950" anchor="t" anchorCtr="0">
            <a:noAutofit/>
          </a:bodyPr>
          <a:lstStyle/>
          <a:p>
            <a:pPr marL="0" marR="0" lvl="0" indent="0" algn="l" rtl="0">
              <a:lnSpc>
                <a:spcPct val="90000"/>
              </a:lnSpc>
              <a:spcBef>
                <a:spcPts val="0"/>
              </a:spcBef>
              <a:spcAft>
                <a:spcPts val="0"/>
              </a:spcAft>
              <a:buNone/>
            </a:pPr>
            <a:r>
              <a:rPr lang="tr-TR" sz="3600" b="1" i="0" u="none" strike="noStrike" cap="none" dirty="0">
                <a:solidFill>
                  <a:schemeClr val="dk1"/>
                </a:solidFill>
                <a:latin typeface="Times New Roman"/>
                <a:ea typeface="Times New Roman"/>
                <a:cs typeface="Times New Roman"/>
                <a:sym typeface="Times New Roman"/>
              </a:rPr>
              <a:t>A </a:t>
            </a:r>
            <a:r>
              <a:rPr lang="tr-TR" sz="3600" b="1" i="0" u="none" strike="noStrike" cap="none" dirty="0" err="1">
                <a:solidFill>
                  <a:schemeClr val="dk1"/>
                </a:solidFill>
                <a:latin typeface="Times New Roman"/>
                <a:ea typeface="Times New Roman"/>
                <a:cs typeface="Times New Roman"/>
                <a:sym typeface="Times New Roman"/>
              </a:rPr>
              <a:t>reliable</a:t>
            </a:r>
            <a:r>
              <a:rPr lang="tr-TR" sz="3600" b="1" i="0" u="none" strike="noStrike" cap="none" dirty="0">
                <a:solidFill>
                  <a:schemeClr val="dk1"/>
                </a:solidFill>
                <a:latin typeface="Times New Roman"/>
                <a:ea typeface="Times New Roman"/>
                <a:cs typeface="Times New Roman"/>
                <a:sym typeface="Times New Roman"/>
              </a:rPr>
              <a:t> data set </a:t>
            </a:r>
            <a:r>
              <a:rPr lang="tr-TR" sz="3600" b="1" i="0" u="none" strike="noStrike" cap="none" dirty="0" err="1">
                <a:solidFill>
                  <a:schemeClr val="dk1"/>
                </a:solidFill>
                <a:latin typeface="Times New Roman"/>
                <a:ea typeface="Times New Roman"/>
                <a:cs typeface="Times New Roman"/>
                <a:sym typeface="Times New Roman"/>
              </a:rPr>
              <a:t>was</a:t>
            </a:r>
            <a:r>
              <a:rPr lang="tr-TR" sz="3600" b="1" i="0" u="none" strike="noStrike" cap="none" dirty="0">
                <a:solidFill>
                  <a:schemeClr val="dk1"/>
                </a:solidFill>
                <a:latin typeface="Times New Roman"/>
                <a:ea typeface="Times New Roman"/>
                <a:cs typeface="Times New Roman"/>
                <a:sym typeface="Times New Roman"/>
              </a:rPr>
              <a:t> </a:t>
            </a:r>
            <a:r>
              <a:rPr lang="tr-TR" sz="3600" b="1" i="0" u="none" strike="noStrike" cap="none" dirty="0" err="1">
                <a:solidFill>
                  <a:schemeClr val="dk1"/>
                </a:solidFill>
                <a:latin typeface="Times New Roman"/>
                <a:ea typeface="Times New Roman"/>
                <a:cs typeface="Times New Roman"/>
                <a:sym typeface="Times New Roman"/>
              </a:rPr>
              <a:t>created</a:t>
            </a:r>
            <a:r>
              <a:rPr lang="tr-TR" sz="3600" b="1" i="0" u="none" strike="noStrike" cap="none" dirty="0">
                <a:solidFill>
                  <a:schemeClr val="dk1"/>
                </a:solidFill>
                <a:latin typeface="Times New Roman"/>
                <a:ea typeface="Times New Roman"/>
                <a:cs typeface="Times New Roman"/>
                <a:sym typeface="Times New Roman"/>
              </a:rPr>
              <a:t> (1400 data </a:t>
            </a:r>
            <a:r>
              <a:rPr lang="tr-TR" sz="3600" b="1" i="0" u="none" strike="noStrike" cap="none" dirty="0" err="1">
                <a:solidFill>
                  <a:schemeClr val="dk1"/>
                </a:solidFill>
                <a:latin typeface="Times New Roman"/>
                <a:ea typeface="Times New Roman"/>
                <a:cs typeface="Times New Roman"/>
                <a:sym typeface="Times New Roman"/>
              </a:rPr>
              <a:t>sets</a:t>
            </a:r>
            <a:r>
              <a:rPr lang="tr-TR" sz="3600" b="1" i="0" u="none" strike="noStrike" cap="none" dirty="0">
                <a:solidFill>
                  <a:schemeClr val="dk1"/>
                </a:solidFill>
                <a:latin typeface="Times New Roman"/>
                <a:ea typeface="Times New Roman"/>
                <a:cs typeface="Times New Roman"/>
                <a:sym typeface="Times New Roman"/>
              </a:rPr>
              <a:t>).</a:t>
            </a:r>
            <a:endParaRPr sz="3600" b="0" i="0" u="none" strike="noStrike" cap="none" dirty="0">
              <a:solidFill>
                <a:schemeClr val="dk1"/>
              </a:solidFill>
              <a:latin typeface="Times New Roman"/>
              <a:ea typeface="Times New Roman"/>
              <a:cs typeface="Times New Roman"/>
              <a:sym typeface="Times New Roman"/>
            </a:endParaRPr>
          </a:p>
        </p:txBody>
      </p:sp>
      <p:sp>
        <p:nvSpPr>
          <p:cNvPr id="349" name="Google Shape;349;p10"/>
          <p:cNvSpPr txBox="1"/>
          <p:nvPr/>
        </p:nvSpPr>
        <p:spPr>
          <a:xfrm>
            <a:off x="3636066" y="3972634"/>
            <a:ext cx="7881000" cy="943500"/>
          </a:xfrm>
          <a:prstGeom prst="rect">
            <a:avLst/>
          </a:prstGeom>
          <a:noFill/>
          <a:ln>
            <a:noFill/>
          </a:ln>
        </p:spPr>
        <p:txBody>
          <a:bodyPr spcFirstLastPara="1" wrap="square" lIns="0" tIns="0" rIns="0" bIns="0" anchor="t" anchorCtr="0">
            <a:noAutofit/>
          </a:bodyPr>
          <a:lstStyle/>
          <a:p>
            <a:pPr marL="0" marR="0" lvl="0" indent="0" algn="l" rtl="0">
              <a:lnSpc>
                <a:spcPct val="155564"/>
              </a:lnSpc>
              <a:spcBef>
                <a:spcPts val="0"/>
              </a:spcBef>
              <a:spcAft>
                <a:spcPts val="0"/>
              </a:spcAft>
              <a:buClr>
                <a:srgbClr val="7F7F7F"/>
              </a:buClr>
              <a:buSzPts val="2399"/>
              <a:buFont typeface="Arial"/>
              <a:buNone/>
            </a:pPr>
            <a:endParaRPr sz="1400" b="0" i="0" u="none" strike="noStrike" cap="none" dirty="0">
              <a:solidFill>
                <a:srgbClr val="000000"/>
              </a:solidFill>
              <a:latin typeface="Arial"/>
              <a:ea typeface="Arial"/>
              <a:cs typeface="Arial"/>
              <a:sym typeface="Arial"/>
            </a:endParaRPr>
          </a:p>
        </p:txBody>
      </p:sp>
      <p:sp>
        <p:nvSpPr>
          <p:cNvPr id="350" name="Google Shape;350;p10"/>
          <p:cNvSpPr txBox="1"/>
          <p:nvPr/>
        </p:nvSpPr>
        <p:spPr>
          <a:xfrm>
            <a:off x="3882534" y="5195290"/>
            <a:ext cx="15339743" cy="810000"/>
          </a:xfrm>
          <a:prstGeom prst="rect">
            <a:avLst/>
          </a:prstGeom>
          <a:noFill/>
          <a:ln>
            <a:noFill/>
          </a:ln>
        </p:spPr>
        <p:txBody>
          <a:bodyPr spcFirstLastPara="1" wrap="square" lIns="0" tIns="191950" rIns="0" bIns="191950" anchor="t" anchorCtr="0">
            <a:noAutofit/>
          </a:bodyPr>
          <a:lstStyle/>
          <a:p>
            <a:pPr marL="0" marR="0" lvl="0" indent="0" algn="l" rtl="0">
              <a:lnSpc>
                <a:spcPct val="90000"/>
              </a:lnSpc>
              <a:spcBef>
                <a:spcPts val="0"/>
              </a:spcBef>
              <a:spcAft>
                <a:spcPts val="0"/>
              </a:spcAft>
              <a:buNone/>
            </a:pPr>
            <a:r>
              <a:rPr lang="tr-TR" sz="3600" b="1" i="0" u="none" strike="noStrike" cap="none" dirty="0">
                <a:solidFill>
                  <a:schemeClr val="dk1"/>
                </a:solidFill>
                <a:latin typeface="Times New Roman"/>
                <a:ea typeface="Times New Roman"/>
                <a:cs typeface="Times New Roman"/>
                <a:sym typeface="Times New Roman"/>
              </a:rPr>
              <a:t>A model </a:t>
            </a:r>
            <a:r>
              <a:rPr lang="tr-TR" sz="3600" b="1" i="0" u="none" strike="noStrike" cap="none" dirty="0" err="1">
                <a:solidFill>
                  <a:schemeClr val="dk1"/>
                </a:solidFill>
                <a:latin typeface="Times New Roman"/>
                <a:ea typeface="Times New Roman"/>
                <a:cs typeface="Times New Roman"/>
                <a:sym typeface="Times New Roman"/>
              </a:rPr>
              <a:t>with</a:t>
            </a:r>
            <a:r>
              <a:rPr lang="tr-TR" sz="3600" b="1" i="0" u="none" strike="noStrike" cap="none" dirty="0">
                <a:solidFill>
                  <a:schemeClr val="dk1"/>
                </a:solidFill>
                <a:latin typeface="Times New Roman"/>
                <a:ea typeface="Times New Roman"/>
                <a:cs typeface="Times New Roman"/>
                <a:sym typeface="Times New Roman"/>
              </a:rPr>
              <a:t> </a:t>
            </a:r>
            <a:r>
              <a:rPr lang="tr-TR" sz="3600" b="1" i="0" u="none" strike="noStrike" cap="none" dirty="0" err="1">
                <a:solidFill>
                  <a:schemeClr val="dk1"/>
                </a:solidFill>
                <a:latin typeface="Times New Roman"/>
                <a:ea typeface="Times New Roman"/>
                <a:cs typeface="Times New Roman"/>
                <a:sym typeface="Times New Roman"/>
              </a:rPr>
              <a:t>up</a:t>
            </a:r>
            <a:r>
              <a:rPr lang="tr-TR" sz="3600" b="1" i="0" u="none" strike="noStrike" cap="none" dirty="0">
                <a:solidFill>
                  <a:schemeClr val="dk1"/>
                </a:solidFill>
                <a:latin typeface="Times New Roman"/>
                <a:ea typeface="Times New Roman"/>
                <a:cs typeface="Times New Roman"/>
                <a:sym typeface="Times New Roman"/>
              </a:rPr>
              <a:t> </a:t>
            </a:r>
            <a:r>
              <a:rPr lang="tr-TR" sz="3600" b="1" i="0" u="none" strike="noStrike" cap="none" dirty="0" err="1">
                <a:solidFill>
                  <a:schemeClr val="dk1"/>
                </a:solidFill>
                <a:latin typeface="Times New Roman"/>
                <a:ea typeface="Times New Roman"/>
                <a:cs typeface="Times New Roman"/>
                <a:sym typeface="Times New Roman"/>
              </a:rPr>
              <a:t>to</a:t>
            </a:r>
            <a:r>
              <a:rPr lang="tr-TR" sz="3600" b="1" i="0" u="none" strike="noStrike" cap="none" dirty="0">
                <a:solidFill>
                  <a:schemeClr val="dk1"/>
                </a:solidFill>
                <a:latin typeface="Times New Roman"/>
                <a:ea typeface="Times New Roman"/>
                <a:cs typeface="Times New Roman"/>
                <a:sym typeface="Times New Roman"/>
              </a:rPr>
              <a:t> 98% </a:t>
            </a:r>
            <a:r>
              <a:rPr lang="tr-TR" sz="3600" b="1" i="0" u="none" strike="noStrike" cap="none" dirty="0" err="1">
                <a:solidFill>
                  <a:schemeClr val="dk1"/>
                </a:solidFill>
                <a:latin typeface="Times New Roman"/>
                <a:ea typeface="Times New Roman"/>
                <a:cs typeface="Times New Roman"/>
                <a:sym typeface="Times New Roman"/>
              </a:rPr>
              <a:t>training</a:t>
            </a:r>
            <a:r>
              <a:rPr lang="tr-TR" sz="3600" b="1" i="0" u="none" strike="noStrike" cap="none" dirty="0">
                <a:solidFill>
                  <a:schemeClr val="dk1"/>
                </a:solidFill>
                <a:latin typeface="Times New Roman"/>
                <a:ea typeface="Times New Roman"/>
                <a:cs typeface="Times New Roman"/>
                <a:sym typeface="Times New Roman"/>
              </a:rPr>
              <a:t> </a:t>
            </a:r>
            <a:r>
              <a:rPr lang="tr-TR" sz="3600" b="1" i="0" u="none" strike="noStrike" cap="none" dirty="0" err="1">
                <a:solidFill>
                  <a:schemeClr val="dk1"/>
                </a:solidFill>
                <a:latin typeface="Times New Roman"/>
                <a:ea typeface="Times New Roman"/>
                <a:cs typeface="Times New Roman"/>
                <a:sym typeface="Times New Roman"/>
              </a:rPr>
              <a:t>and</a:t>
            </a:r>
            <a:r>
              <a:rPr lang="tr-TR" sz="3600" b="1" i="0" u="none" strike="noStrike" cap="none" dirty="0">
                <a:solidFill>
                  <a:schemeClr val="dk1"/>
                </a:solidFill>
                <a:latin typeface="Times New Roman"/>
                <a:ea typeface="Times New Roman"/>
                <a:cs typeface="Times New Roman"/>
                <a:sym typeface="Times New Roman"/>
              </a:rPr>
              <a:t> 85% </a:t>
            </a:r>
            <a:r>
              <a:rPr lang="tr-TR" sz="3600" b="1" i="0" u="none" strike="noStrike" cap="none" dirty="0" err="1">
                <a:solidFill>
                  <a:schemeClr val="dk1"/>
                </a:solidFill>
                <a:latin typeface="Times New Roman"/>
                <a:ea typeface="Times New Roman"/>
                <a:cs typeface="Times New Roman"/>
                <a:sym typeface="Times New Roman"/>
              </a:rPr>
              <a:t>testing</a:t>
            </a:r>
            <a:r>
              <a:rPr lang="tr-TR" sz="3600" b="1" i="0" u="none" strike="noStrike" cap="none" dirty="0">
                <a:solidFill>
                  <a:schemeClr val="dk1"/>
                </a:solidFill>
                <a:latin typeface="Times New Roman"/>
                <a:ea typeface="Times New Roman"/>
                <a:cs typeface="Times New Roman"/>
                <a:sym typeface="Times New Roman"/>
              </a:rPr>
              <a:t> </a:t>
            </a:r>
            <a:r>
              <a:rPr lang="tr-TR" sz="3600" b="1" i="0" u="none" strike="noStrike" cap="none" dirty="0" err="1">
                <a:solidFill>
                  <a:schemeClr val="dk1"/>
                </a:solidFill>
                <a:latin typeface="Times New Roman"/>
                <a:ea typeface="Times New Roman"/>
                <a:cs typeface="Times New Roman"/>
                <a:sym typeface="Times New Roman"/>
              </a:rPr>
              <a:t>accuracy</a:t>
            </a:r>
            <a:r>
              <a:rPr lang="tr-TR" sz="3600" b="1" i="0" u="none" strike="noStrike" cap="none" dirty="0">
                <a:solidFill>
                  <a:schemeClr val="dk1"/>
                </a:solidFill>
                <a:latin typeface="Times New Roman"/>
                <a:ea typeface="Times New Roman"/>
                <a:cs typeface="Times New Roman"/>
                <a:sym typeface="Times New Roman"/>
              </a:rPr>
              <a:t> </a:t>
            </a:r>
            <a:r>
              <a:rPr lang="tr-TR" sz="3600" b="1" i="0" u="none" strike="noStrike" cap="none" dirty="0" err="1">
                <a:solidFill>
                  <a:schemeClr val="dk1"/>
                </a:solidFill>
                <a:latin typeface="Times New Roman"/>
                <a:ea typeface="Times New Roman"/>
                <a:cs typeface="Times New Roman"/>
                <a:sym typeface="Times New Roman"/>
              </a:rPr>
              <a:t>was</a:t>
            </a:r>
            <a:r>
              <a:rPr lang="tr-TR" sz="3600" b="1" i="0" u="none" strike="noStrike" cap="none" dirty="0">
                <a:solidFill>
                  <a:schemeClr val="dk1"/>
                </a:solidFill>
                <a:latin typeface="Times New Roman"/>
                <a:ea typeface="Times New Roman"/>
                <a:cs typeface="Times New Roman"/>
                <a:sym typeface="Times New Roman"/>
              </a:rPr>
              <a:t> </a:t>
            </a:r>
            <a:r>
              <a:rPr lang="tr-TR" sz="3600" b="1" i="0" u="none" strike="noStrike" cap="none" dirty="0" err="1">
                <a:solidFill>
                  <a:schemeClr val="dk1"/>
                </a:solidFill>
                <a:latin typeface="Times New Roman"/>
                <a:ea typeface="Times New Roman"/>
                <a:cs typeface="Times New Roman"/>
                <a:sym typeface="Times New Roman"/>
              </a:rPr>
              <a:t>developed</a:t>
            </a:r>
            <a:r>
              <a:rPr lang="tr-TR" sz="3600" b="1" i="0" u="none" strike="noStrike" cap="none" dirty="0">
                <a:solidFill>
                  <a:schemeClr val="dk1"/>
                </a:solidFill>
                <a:latin typeface="Times New Roman"/>
                <a:ea typeface="Times New Roman"/>
                <a:cs typeface="Times New Roman"/>
                <a:sym typeface="Times New Roman"/>
              </a:rPr>
              <a:t>.</a:t>
            </a:r>
            <a:endParaRPr sz="3600" b="0" i="0" u="none" strike="noStrike" cap="none" dirty="0">
              <a:solidFill>
                <a:schemeClr val="dk1"/>
              </a:solidFill>
              <a:latin typeface="Times New Roman"/>
              <a:ea typeface="Times New Roman"/>
              <a:cs typeface="Times New Roman"/>
              <a:sym typeface="Times New Roman"/>
            </a:endParaRPr>
          </a:p>
        </p:txBody>
      </p:sp>
      <p:sp>
        <p:nvSpPr>
          <p:cNvPr id="351" name="Google Shape;351;p10"/>
          <p:cNvSpPr txBox="1"/>
          <p:nvPr/>
        </p:nvSpPr>
        <p:spPr>
          <a:xfrm>
            <a:off x="3882536" y="6005224"/>
            <a:ext cx="7881000" cy="943500"/>
          </a:xfrm>
          <a:prstGeom prst="rect">
            <a:avLst/>
          </a:prstGeom>
          <a:noFill/>
          <a:ln>
            <a:noFill/>
          </a:ln>
        </p:spPr>
        <p:txBody>
          <a:bodyPr spcFirstLastPara="1" wrap="square" lIns="0" tIns="0" rIns="0" bIns="0" anchor="t" anchorCtr="0">
            <a:noAutofit/>
          </a:bodyPr>
          <a:lstStyle/>
          <a:p>
            <a:pPr marL="0" marR="0" lvl="0" indent="0" algn="l" rtl="0">
              <a:lnSpc>
                <a:spcPct val="155564"/>
              </a:lnSpc>
              <a:spcBef>
                <a:spcPts val="0"/>
              </a:spcBef>
              <a:spcAft>
                <a:spcPts val="0"/>
              </a:spcAft>
              <a:buClr>
                <a:srgbClr val="7F7F7F"/>
              </a:buClr>
              <a:buSzPts val="2399"/>
              <a:buFont typeface="Arial"/>
              <a:buNone/>
            </a:pPr>
            <a:endParaRPr sz="1400" b="0" i="0" u="none" strike="noStrike" cap="none" dirty="0">
              <a:solidFill>
                <a:srgbClr val="000000"/>
              </a:solidFill>
              <a:latin typeface="Arial"/>
              <a:ea typeface="Arial"/>
              <a:cs typeface="Arial"/>
              <a:sym typeface="Arial"/>
            </a:endParaRPr>
          </a:p>
        </p:txBody>
      </p:sp>
      <p:sp>
        <p:nvSpPr>
          <p:cNvPr id="352" name="Google Shape;352;p10"/>
          <p:cNvSpPr txBox="1"/>
          <p:nvPr/>
        </p:nvSpPr>
        <p:spPr>
          <a:xfrm>
            <a:off x="3882535" y="7339113"/>
            <a:ext cx="14916000" cy="810000"/>
          </a:xfrm>
          <a:prstGeom prst="rect">
            <a:avLst/>
          </a:prstGeom>
          <a:noFill/>
          <a:ln>
            <a:noFill/>
          </a:ln>
        </p:spPr>
        <p:txBody>
          <a:bodyPr spcFirstLastPara="1" wrap="square" lIns="0" tIns="191950" rIns="0" bIns="191950" anchor="t" anchorCtr="0">
            <a:noAutofit/>
          </a:bodyPr>
          <a:lstStyle/>
          <a:p>
            <a:pPr marL="0" marR="0" lvl="0" indent="0" algn="l" rtl="0">
              <a:lnSpc>
                <a:spcPct val="90000"/>
              </a:lnSpc>
              <a:spcBef>
                <a:spcPts val="0"/>
              </a:spcBef>
              <a:spcAft>
                <a:spcPts val="0"/>
              </a:spcAft>
              <a:buNone/>
            </a:pPr>
            <a:r>
              <a:rPr lang="tr-TR" sz="3600" b="1" i="0" u="none" strike="noStrike" cap="none">
                <a:solidFill>
                  <a:schemeClr val="dk1"/>
                </a:solidFill>
                <a:latin typeface="Times New Roman"/>
                <a:ea typeface="Times New Roman"/>
                <a:cs typeface="Times New Roman"/>
                <a:sym typeface="Times New Roman"/>
              </a:rPr>
              <a:t>The model was successfully tested on raspberry pi with the test data set.</a:t>
            </a:r>
            <a:endParaRPr sz="3600" b="1" i="0" u="none" strike="noStrike" cap="none">
              <a:solidFill>
                <a:schemeClr val="dk1"/>
              </a:solidFill>
              <a:latin typeface="Times New Roman"/>
              <a:ea typeface="Times New Roman"/>
              <a:cs typeface="Times New Roman"/>
              <a:sym typeface="Times New Roman"/>
            </a:endParaRPr>
          </a:p>
        </p:txBody>
      </p:sp>
      <p:sp>
        <p:nvSpPr>
          <p:cNvPr id="353" name="Google Shape;353;p10"/>
          <p:cNvSpPr txBox="1"/>
          <p:nvPr/>
        </p:nvSpPr>
        <p:spPr>
          <a:xfrm>
            <a:off x="3882536" y="8149047"/>
            <a:ext cx="7881000" cy="943500"/>
          </a:xfrm>
          <a:prstGeom prst="rect">
            <a:avLst/>
          </a:prstGeom>
          <a:noFill/>
          <a:ln>
            <a:noFill/>
          </a:ln>
        </p:spPr>
        <p:txBody>
          <a:bodyPr spcFirstLastPara="1" wrap="square" lIns="0" tIns="0" rIns="0" bIns="0" anchor="t" anchorCtr="0">
            <a:noAutofit/>
          </a:bodyPr>
          <a:lstStyle/>
          <a:p>
            <a:pPr marL="0" marR="0" lvl="0" indent="0" algn="l" rtl="0">
              <a:lnSpc>
                <a:spcPct val="155564"/>
              </a:lnSpc>
              <a:spcBef>
                <a:spcPts val="0"/>
              </a:spcBef>
              <a:spcAft>
                <a:spcPts val="0"/>
              </a:spcAft>
              <a:buClr>
                <a:srgbClr val="7F7F7F"/>
              </a:buClr>
              <a:buSzPts val="2399"/>
              <a:buFont typeface="Arial"/>
              <a:buNone/>
            </a:pPr>
            <a:endParaRPr sz="1400" b="0" i="0" u="none" strike="noStrike" cap="none" dirty="0">
              <a:solidFill>
                <a:srgbClr val="000000"/>
              </a:solidFill>
              <a:latin typeface="Arial"/>
              <a:ea typeface="Arial"/>
              <a:cs typeface="Arial"/>
              <a:sym typeface="Arial"/>
            </a:endParaRPr>
          </a:p>
        </p:txBody>
      </p:sp>
      <p:sp>
        <p:nvSpPr>
          <p:cNvPr id="354" name="Google Shape;354;p10"/>
          <p:cNvSpPr txBox="1"/>
          <p:nvPr/>
        </p:nvSpPr>
        <p:spPr>
          <a:xfrm>
            <a:off x="1282541" y="3286234"/>
            <a:ext cx="2156400" cy="1629900"/>
          </a:xfrm>
          <a:prstGeom prst="rect">
            <a:avLst/>
          </a:prstGeom>
          <a:noFill/>
          <a:ln>
            <a:noFill/>
          </a:ln>
        </p:spPr>
        <p:txBody>
          <a:bodyPr spcFirstLastPara="1" wrap="square" lIns="0" tIns="191950" rIns="0" bIns="191950" anchor="ctr" anchorCtr="0">
            <a:noAutofit/>
          </a:bodyPr>
          <a:lstStyle/>
          <a:p>
            <a:pPr marL="0" marR="0" lvl="0" indent="0" algn="ctr" rtl="0">
              <a:lnSpc>
                <a:spcPct val="90000"/>
              </a:lnSpc>
              <a:spcBef>
                <a:spcPts val="0"/>
              </a:spcBef>
              <a:spcAft>
                <a:spcPts val="0"/>
              </a:spcAft>
              <a:buClr>
                <a:srgbClr val="A0B8E1"/>
              </a:buClr>
              <a:buSzPts val="13330"/>
              <a:buFont typeface="Arial"/>
              <a:buNone/>
            </a:pPr>
            <a:r>
              <a:rPr lang="tr-TR" sz="13330" b="0" i="0" u="none" strike="noStrike" cap="none">
                <a:solidFill>
                  <a:srgbClr val="A0B8E1"/>
                </a:solidFill>
                <a:latin typeface="Raleway Light"/>
                <a:ea typeface="Raleway Light"/>
                <a:cs typeface="Raleway Light"/>
                <a:sym typeface="Raleway Light"/>
              </a:rPr>
              <a:t>01</a:t>
            </a:r>
            <a:endParaRPr sz="1400" b="0" i="0" u="none" strike="noStrike" cap="none">
              <a:solidFill>
                <a:srgbClr val="000000"/>
              </a:solidFill>
              <a:latin typeface="Arial"/>
              <a:ea typeface="Arial"/>
              <a:cs typeface="Arial"/>
              <a:sym typeface="Arial"/>
            </a:endParaRPr>
          </a:p>
        </p:txBody>
      </p:sp>
      <p:sp>
        <p:nvSpPr>
          <p:cNvPr id="355" name="Google Shape;355;p10"/>
          <p:cNvSpPr txBox="1"/>
          <p:nvPr/>
        </p:nvSpPr>
        <p:spPr>
          <a:xfrm>
            <a:off x="1479666" y="5365652"/>
            <a:ext cx="2156400" cy="1629900"/>
          </a:xfrm>
          <a:prstGeom prst="rect">
            <a:avLst/>
          </a:prstGeom>
          <a:noFill/>
          <a:ln>
            <a:noFill/>
          </a:ln>
        </p:spPr>
        <p:txBody>
          <a:bodyPr spcFirstLastPara="1" wrap="square" lIns="0" tIns="191950" rIns="0" bIns="191950" anchor="ctr" anchorCtr="0">
            <a:noAutofit/>
          </a:bodyPr>
          <a:lstStyle/>
          <a:p>
            <a:pPr marL="0" marR="0" lvl="0" indent="0" algn="ctr" rtl="0">
              <a:lnSpc>
                <a:spcPct val="90000"/>
              </a:lnSpc>
              <a:spcBef>
                <a:spcPts val="0"/>
              </a:spcBef>
              <a:spcAft>
                <a:spcPts val="0"/>
              </a:spcAft>
              <a:buClr>
                <a:srgbClr val="F4B081"/>
              </a:buClr>
              <a:buSzPts val="13330"/>
              <a:buFont typeface="Arial"/>
              <a:buNone/>
            </a:pPr>
            <a:r>
              <a:rPr lang="tr-TR" sz="13330" b="0" i="0" u="none" strike="noStrike" cap="none">
                <a:solidFill>
                  <a:srgbClr val="F4B081"/>
                </a:solidFill>
                <a:latin typeface="Raleway Light"/>
                <a:ea typeface="Raleway Light"/>
                <a:cs typeface="Raleway Light"/>
                <a:sym typeface="Raleway Light"/>
              </a:rPr>
              <a:t>02</a:t>
            </a:r>
            <a:endParaRPr sz="1400" b="0" i="0" u="none" strike="noStrike" cap="none">
              <a:solidFill>
                <a:srgbClr val="000000"/>
              </a:solidFill>
              <a:latin typeface="Arial"/>
              <a:ea typeface="Arial"/>
              <a:cs typeface="Arial"/>
              <a:sym typeface="Arial"/>
            </a:endParaRPr>
          </a:p>
        </p:txBody>
      </p:sp>
      <p:sp>
        <p:nvSpPr>
          <p:cNvPr id="356" name="Google Shape;356;p10"/>
          <p:cNvSpPr txBox="1"/>
          <p:nvPr/>
        </p:nvSpPr>
        <p:spPr>
          <a:xfrm>
            <a:off x="1479666" y="7392066"/>
            <a:ext cx="2156400" cy="1629900"/>
          </a:xfrm>
          <a:prstGeom prst="rect">
            <a:avLst/>
          </a:prstGeom>
          <a:noFill/>
          <a:ln>
            <a:noFill/>
          </a:ln>
        </p:spPr>
        <p:txBody>
          <a:bodyPr spcFirstLastPara="1" wrap="square" lIns="0" tIns="191950" rIns="0" bIns="191950" anchor="ctr" anchorCtr="0">
            <a:noAutofit/>
          </a:bodyPr>
          <a:lstStyle/>
          <a:p>
            <a:pPr marL="0" marR="0" lvl="0" indent="0" algn="ctr" rtl="0">
              <a:lnSpc>
                <a:spcPct val="90000"/>
              </a:lnSpc>
              <a:spcBef>
                <a:spcPts val="0"/>
              </a:spcBef>
              <a:spcAft>
                <a:spcPts val="0"/>
              </a:spcAft>
              <a:buClr>
                <a:schemeClr val="accent3"/>
              </a:buClr>
              <a:buSzPts val="13330"/>
              <a:buFont typeface="Arial"/>
              <a:buNone/>
            </a:pPr>
            <a:r>
              <a:rPr lang="tr-TR" sz="13330" b="0" i="0" u="none" strike="noStrike" cap="none">
                <a:solidFill>
                  <a:schemeClr val="accent3"/>
                </a:solidFill>
                <a:latin typeface="Raleway Light"/>
                <a:ea typeface="Raleway Light"/>
                <a:cs typeface="Raleway Light"/>
                <a:sym typeface="Raleway Light"/>
              </a:rPr>
              <a:t>03</a:t>
            </a:r>
            <a:endParaRPr sz="1400" b="0" i="0" u="none" strike="noStrike" cap="none">
              <a:solidFill>
                <a:srgbClr val="000000"/>
              </a:solidFill>
              <a:latin typeface="Arial"/>
              <a:ea typeface="Arial"/>
              <a:cs typeface="Arial"/>
              <a:sym typeface="Arial"/>
            </a:endParaRPr>
          </a:p>
        </p:txBody>
      </p:sp>
      <p:pic>
        <p:nvPicPr>
          <p:cNvPr id="357" name="Google Shape;357;p10"/>
          <p:cNvPicPr preferRelativeResize="0"/>
          <p:nvPr/>
        </p:nvPicPr>
        <p:blipFill rotWithShape="1">
          <a:blip r:embed="rId3">
            <a:alphaModFix/>
          </a:blip>
          <a:srcRect/>
          <a:stretch/>
        </p:blipFill>
        <p:spPr>
          <a:xfrm>
            <a:off x="1282540" y="11467890"/>
            <a:ext cx="2584065" cy="1739599"/>
          </a:xfrm>
          <a:prstGeom prst="rect">
            <a:avLst/>
          </a:prstGeom>
          <a:noFill/>
          <a:ln>
            <a:noFill/>
          </a:ln>
        </p:spPr>
      </p:pic>
      <p:sp>
        <p:nvSpPr>
          <p:cNvPr id="358" name="Google Shape;358;p10"/>
          <p:cNvSpPr txBox="1"/>
          <p:nvPr/>
        </p:nvSpPr>
        <p:spPr>
          <a:xfrm>
            <a:off x="3882535" y="9388826"/>
            <a:ext cx="14916000" cy="810000"/>
          </a:xfrm>
          <a:prstGeom prst="rect">
            <a:avLst/>
          </a:prstGeom>
          <a:noFill/>
          <a:ln>
            <a:noFill/>
          </a:ln>
        </p:spPr>
        <p:txBody>
          <a:bodyPr spcFirstLastPara="1" wrap="square" lIns="0" tIns="191950" rIns="0" bIns="191950" anchor="t" anchorCtr="0">
            <a:noAutofit/>
          </a:bodyPr>
          <a:lstStyle/>
          <a:p>
            <a:pPr marL="0" marR="0" lvl="0" indent="0" algn="l" rtl="0">
              <a:lnSpc>
                <a:spcPct val="90000"/>
              </a:lnSpc>
              <a:spcBef>
                <a:spcPts val="0"/>
              </a:spcBef>
              <a:spcAft>
                <a:spcPts val="0"/>
              </a:spcAft>
              <a:buNone/>
            </a:pPr>
            <a:r>
              <a:rPr lang="tr-TR" sz="3600" b="1">
                <a:solidFill>
                  <a:schemeClr val="dk1"/>
                </a:solidFill>
                <a:latin typeface="Times New Roman"/>
                <a:ea typeface="Times New Roman"/>
                <a:cs typeface="Times New Roman"/>
                <a:sym typeface="Times New Roman"/>
              </a:rPr>
              <a:t>A Thesis was Written on the Subject</a:t>
            </a:r>
            <a:endParaRPr sz="3600" b="1" i="0" u="none" strike="noStrike" cap="none">
              <a:solidFill>
                <a:schemeClr val="dk1"/>
              </a:solidFill>
              <a:latin typeface="Times New Roman"/>
              <a:ea typeface="Times New Roman"/>
              <a:cs typeface="Times New Roman"/>
              <a:sym typeface="Times New Roman"/>
            </a:endParaRPr>
          </a:p>
        </p:txBody>
      </p:sp>
      <p:sp>
        <p:nvSpPr>
          <p:cNvPr id="359" name="Google Shape;359;p10"/>
          <p:cNvSpPr txBox="1"/>
          <p:nvPr/>
        </p:nvSpPr>
        <p:spPr>
          <a:xfrm>
            <a:off x="3882536" y="10198760"/>
            <a:ext cx="7881000" cy="943500"/>
          </a:xfrm>
          <a:prstGeom prst="rect">
            <a:avLst/>
          </a:prstGeom>
          <a:noFill/>
          <a:ln>
            <a:noFill/>
          </a:ln>
        </p:spPr>
        <p:txBody>
          <a:bodyPr spcFirstLastPara="1" wrap="square" lIns="0" tIns="0" rIns="0" bIns="0" anchor="t" anchorCtr="0">
            <a:noAutofit/>
          </a:bodyPr>
          <a:lstStyle/>
          <a:p>
            <a:pPr marL="0" marR="0" lvl="0" indent="0" algn="l" rtl="0">
              <a:lnSpc>
                <a:spcPct val="155564"/>
              </a:lnSpc>
              <a:spcBef>
                <a:spcPts val="0"/>
              </a:spcBef>
              <a:spcAft>
                <a:spcPts val="0"/>
              </a:spcAft>
              <a:buClr>
                <a:srgbClr val="7F7F7F"/>
              </a:buClr>
              <a:buSzPts val="2399"/>
              <a:buFont typeface="Arial"/>
              <a:buNone/>
            </a:pPr>
            <a:endParaRPr sz="1400" b="0" i="0" u="none" strike="noStrike" cap="none" dirty="0">
              <a:solidFill>
                <a:srgbClr val="000000"/>
              </a:solidFill>
              <a:latin typeface="Arial"/>
              <a:ea typeface="Arial"/>
              <a:cs typeface="Arial"/>
              <a:sym typeface="Arial"/>
            </a:endParaRPr>
          </a:p>
        </p:txBody>
      </p:sp>
      <p:sp>
        <p:nvSpPr>
          <p:cNvPr id="360" name="Google Shape;360;p10"/>
          <p:cNvSpPr txBox="1"/>
          <p:nvPr/>
        </p:nvSpPr>
        <p:spPr>
          <a:xfrm>
            <a:off x="1479666" y="9441779"/>
            <a:ext cx="2156400" cy="1629900"/>
          </a:xfrm>
          <a:prstGeom prst="rect">
            <a:avLst/>
          </a:prstGeom>
          <a:noFill/>
          <a:ln>
            <a:noFill/>
          </a:ln>
        </p:spPr>
        <p:txBody>
          <a:bodyPr spcFirstLastPara="1" wrap="square" lIns="0" tIns="191950" rIns="0" bIns="191950" anchor="ctr" anchorCtr="0">
            <a:noAutofit/>
          </a:bodyPr>
          <a:lstStyle/>
          <a:p>
            <a:pPr marL="0" marR="0" lvl="0" indent="0" algn="ctr" rtl="0">
              <a:lnSpc>
                <a:spcPct val="90000"/>
              </a:lnSpc>
              <a:spcBef>
                <a:spcPts val="0"/>
              </a:spcBef>
              <a:spcAft>
                <a:spcPts val="0"/>
              </a:spcAft>
              <a:buClr>
                <a:schemeClr val="accent3"/>
              </a:buClr>
              <a:buSzPts val="13330"/>
              <a:buFont typeface="Arial"/>
              <a:buNone/>
            </a:pPr>
            <a:r>
              <a:rPr lang="tr-TR" sz="13330" b="0" i="0" u="none" strike="noStrike" cap="none">
                <a:solidFill>
                  <a:srgbClr val="B6D7A8"/>
                </a:solidFill>
                <a:latin typeface="Raleway Light"/>
                <a:ea typeface="Raleway Light"/>
                <a:cs typeface="Raleway Light"/>
                <a:sym typeface="Raleway Light"/>
              </a:rPr>
              <a:t>0</a:t>
            </a:r>
            <a:r>
              <a:rPr lang="tr-TR" sz="13330">
                <a:solidFill>
                  <a:srgbClr val="B6D7A8"/>
                </a:solidFill>
                <a:latin typeface="Raleway Light"/>
                <a:ea typeface="Raleway Light"/>
                <a:cs typeface="Raleway Light"/>
                <a:sym typeface="Raleway Light"/>
              </a:rPr>
              <a:t>4</a:t>
            </a:r>
            <a:endParaRPr sz="1400" b="0" i="0" u="none" strike="noStrike" cap="none">
              <a:solidFill>
                <a:srgbClr val="B6D7A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1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1"/>
          <p:cNvPicPr preferRelativeResize="0"/>
          <p:nvPr/>
        </p:nvPicPr>
        <p:blipFill rotWithShape="1">
          <a:blip r:embed="rId3">
            <a:alphaModFix/>
          </a:blip>
          <a:srcRect/>
          <a:stretch/>
        </p:blipFill>
        <p:spPr>
          <a:xfrm>
            <a:off x="595537" y="1241376"/>
            <a:ext cx="11570815" cy="10943612"/>
          </a:xfrm>
          <a:prstGeom prst="rect">
            <a:avLst/>
          </a:prstGeom>
          <a:noFill/>
          <a:ln>
            <a:noFill/>
          </a:ln>
        </p:spPr>
      </p:pic>
      <p:sp>
        <p:nvSpPr>
          <p:cNvPr id="381" name="Google Shape;381;p11"/>
          <p:cNvSpPr/>
          <p:nvPr/>
        </p:nvSpPr>
        <p:spPr>
          <a:xfrm rot="-511111">
            <a:off x="4589037" y="4919458"/>
            <a:ext cx="3633674" cy="3633674"/>
          </a:xfrm>
          <a:prstGeom prst="ellipse">
            <a:avLst/>
          </a:prstGeom>
          <a:solidFill>
            <a:schemeClr val="lt1"/>
          </a:solidFill>
          <a:ln>
            <a:noFill/>
          </a:ln>
          <a:effectLst>
            <a:outerShdw blurRad="520700" dist="457200" dir="6660000" sx="93000" sy="93000" algn="ctr" rotWithShape="0">
              <a:srgbClr val="000000">
                <a:alpha val="1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4"/>
              <a:buFont typeface="Arial"/>
              <a:buNone/>
            </a:pPr>
            <a:endParaRPr sz="1404" b="0" i="0" u="none" strike="noStrike" cap="none">
              <a:solidFill>
                <a:schemeClr val="lt1"/>
              </a:solidFill>
              <a:latin typeface="Calibri"/>
              <a:ea typeface="Calibri"/>
              <a:cs typeface="Calibri"/>
              <a:sym typeface="Calibri"/>
            </a:endParaRPr>
          </a:p>
        </p:txBody>
      </p:sp>
      <p:sp>
        <p:nvSpPr>
          <p:cNvPr id="382" name="Google Shape;382;p11" descr="Layers free icon"/>
          <p:cNvSpPr/>
          <p:nvPr/>
        </p:nvSpPr>
        <p:spPr>
          <a:xfrm>
            <a:off x="155575" y="-1020763"/>
            <a:ext cx="2133600" cy="2133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3" name="Google Shape;383;p11"/>
          <p:cNvSpPr/>
          <p:nvPr/>
        </p:nvSpPr>
        <p:spPr>
          <a:xfrm>
            <a:off x="5726289" y="6291048"/>
            <a:ext cx="1359170" cy="890494"/>
          </a:xfrm>
          <a:custGeom>
            <a:avLst/>
            <a:gdLst/>
            <a:ahLst/>
            <a:cxnLst/>
            <a:rect l="l" t="t" r="r" b="b"/>
            <a:pathLst>
              <a:path w="400" h="260" extrusionOk="0">
                <a:moveTo>
                  <a:pt x="304" y="73"/>
                </a:moveTo>
                <a:cubicBezTo>
                  <a:pt x="299"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moveTo>
                  <a:pt x="227" y="159"/>
                </a:moveTo>
                <a:cubicBezTo>
                  <a:pt x="217" y="173"/>
                  <a:pt x="175" y="217"/>
                  <a:pt x="173" y="219"/>
                </a:cubicBezTo>
                <a:cubicBezTo>
                  <a:pt x="171" y="221"/>
                  <a:pt x="165" y="225"/>
                  <a:pt x="160" y="222"/>
                </a:cubicBezTo>
                <a:cubicBezTo>
                  <a:pt x="158" y="221"/>
                  <a:pt x="156" y="219"/>
                  <a:pt x="156" y="215"/>
                </a:cubicBezTo>
                <a:cubicBezTo>
                  <a:pt x="156" y="211"/>
                  <a:pt x="158" y="207"/>
                  <a:pt x="158" y="207"/>
                </a:cubicBezTo>
                <a:cubicBezTo>
                  <a:pt x="179" y="161"/>
                  <a:pt x="179" y="161"/>
                  <a:pt x="179" y="161"/>
                </a:cubicBezTo>
                <a:cubicBezTo>
                  <a:pt x="175" y="159"/>
                  <a:pt x="168" y="157"/>
                  <a:pt x="163" y="154"/>
                </a:cubicBezTo>
                <a:cubicBezTo>
                  <a:pt x="162" y="154"/>
                  <a:pt x="162" y="154"/>
                  <a:pt x="162" y="154"/>
                </a:cubicBezTo>
                <a:cubicBezTo>
                  <a:pt x="157" y="152"/>
                  <a:pt x="150" y="149"/>
                  <a:pt x="150" y="142"/>
                </a:cubicBezTo>
                <a:cubicBezTo>
                  <a:pt x="150" y="138"/>
                  <a:pt x="152" y="134"/>
                  <a:pt x="155" y="129"/>
                </a:cubicBezTo>
                <a:cubicBezTo>
                  <a:pt x="165" y="115"/>
                  <a:pt x="207" y="72"/>
                  <a:pt x="209" y="70"/>
                </a:cubicBezTo>
                <a:cubicBezTo>
                  <a:pt x="211" y="67"/>
                  <a:pt x="217" y="63"/>
                  <a:pt x="223" y="66"/>
                </a:cubicBezTo>
                <a:cubicBezTo>
                  <a:pt x="224" y="67"/>
                  <a:pt x="226" y="69"/>
                  <a:pt x="226" y="74"/>
                </a:cubicBezTo>
                <a:cubicBezTo>
                  <a:pt x="226" y="77"/>
                  <a:pt x="224" y="81"/>
                  <a:pt x="224" y="82"/>
                </a:cubicBezTo>
                <a:cubicBezTo>
                  <a:pt x="203" y="127"/>
                  <a:pt x="203" y="127"/>
                  <a:pt x="203" y="127"/>
                </a:cubicBezTo>
                <a:cubicBezTo>
                  <a:pt x="207" y="129"/>
                  <a:pt x="214" y="132"/>
                  <a:pt x="219" y="134"/>
                </a:cubicBezTo>
                <a:cubicBezTo>
                  <a:pt x="220" y="135"/>
                  <a:pt x="220" y="135"/>
                  <a:pt x="220" y="135"/>
                </a:cubicBezTo>
                <a:cubicBezTo>
                  <a:pt x="226" y="137"/>
                  <a:pt x="232" y="140"/>
                  <a:pt x="232" y="147"/>
                </a:cubicBezTo>
                <a:cubicBezTo>
                  <a:pt x="232" y="150"/>
                  <a:pt x="231" y="154"/>
                  <a:pt x="227" y="15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4" name="Google Shape;384;p11"/>
          <p:cNvSpPr txBox="1"/>
          <p:nvPr/>
        </p:nvSpPr>
        <p:spPr>
          <a:xfrm>
            <a:off x="13600971" y="1127078"/>
            <a:ext cx="6358229" cy="923289"/>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tr-TR" sz="5400" b="1" i="0" u="none" strike="noStrike" cap="none" dirty="0">
                <a:solidFill>
                  <a:schemeClr val="dk1"/>
                </a:solidFill>
                <a:latin typeface="Times New Roman" panose="02020603050405020304" pitchFamily="18" charset="0"/>
                <a:ea typeface="Open Sans"/>
                <a:cs typeface="Times New Roman" panose="02020603050405020304" pitchFamily="18" charset="0"/>
                <a:sym typeface="Open Sans"/>
              </a:rPr>
              <a:t>CONCLUSION</a:t>
            </a:r>
            <a:endParaRPr sz="5400" b="1" i="0" u="none" strike="noStrike" cap="none"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385" name="Google Shape;385;p11"/>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19</a:t>
            </a:fld>
            <a:endParaRPr/>
          </a:p>
        </p:txBody>
      </p:sp>
      <p:pic>
        <p:nvPicPr>
          <p:cNvPr id="386" name="Google Shape;386;p11"/>
          <p:cNvPicPr preferRelativeResize="0"/>
          <p:nvPr/>
        </p:nvPicPr>
        <p:blipFill rotWithShape="1">
          <a:blip r:embed="rId4">
            <a:alphaModFix/>
          </a:blip>
          <a:srcRect/>
          <a:stretch/>
        </p:blipFill>
        <p:spPr>
          <a:xfrm>
            <a:off x="1282540" y="11467890"/>
            <a:ext cx="2584065" cy="1739599"/>
          </a:xfrm>
          <a:prstGeom prst="rect">
            <a:avLst/>
          </a:prstGeom>
          <a:noFill/>
          <a:ln>
            <a:noFill/>
          </a:ln>
        </p:spPr>
      </p:pic>
      <p:sp>
        <p:nvSpPr>
          <p:cNvPr id="387" name="Google Shape;387;p11"/>
          <p:cNvSpPr txBox="1"/>
          <p:nvPr/>
        </p:nvSpPr>
        <p:spPr>
          <a:xfrm>
            <a:off x="12049172" y="2870200"/>
            <a:ext cx="2343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tr-TR" sz="1400" b="0" i="0" u="none" strike="noStrike" cap="none">
                <a:solidFill>
                  <a:srgbClr val="000000"/>
                </a:solidFill>
                <a:latin typeface="Arial"/>
                <a:ea typeface="Arial"/>
                <a:cs typeface="Arial"/>
                <a:sym typeface="Arial"/>
              </a:rPr>
              <a:t> </a:t>
            </a:r>
            <a:endParaRPr/>
          </a:p>
        </p:txBody>
      </p:sp>
      <p:sp>
        <p:nvSpPr>
          <p:cNvPr id="388" name="Google Shape;388;p11"/>
          <p:cNvSpPr txBox="1"/>
          <p:nvPr/>
        </p:nvSpPr>
        <p:spPr>
          <a:xfrm>
            <a:off x="11331580" y="2235033"/>
            <a:ext cx="11770268" cy="895629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tr-TR" sz="3200" b="0" i="0" u="none" strike="noStrike" cap="none" dirty="0" err="1">
                <a:solidFill>
                  <a:srgbClr val="000000"/>
                </a:solidFill>
                <a:latin typeface="Times New Roman"/>
                <a:ea typeface="Times New Roman"/>
                <a:cs typeface="Times New Roman"/>
                <a:sym typeface="Times New Roman"/>
              </a:rPr>
              <a:t>This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study</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used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spectral</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analysis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and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machine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learning</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techniques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to</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classify</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raisins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contaminated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with</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ochratoxin</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versus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healthy</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ones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Results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showed</a:t>
            </a:r>
            <a:r>
              <a:rPr lang="tr-TR" sz="3200" b="0" i="0" u="none" strike="noStrike" cap="none" dirty="0">
                <a:solidFill>
                  <a:srgbClr val="000000"/>
                </a:solidFill>
                <a:latin typeface="Times New Roman"/>
                <a:ea typeface="Times New Roman"/>
                <a:cs typeface="Times New Roman"/>
                <a:sym typeface="Times New Roman"/>
              </a:rPr>
              <a:t> a </a:t>
            </a:r>
            <a:r>
              <a:rPr lang="tr-TR" sz="3200" b="0" i="0" u="none" strike="noStrike" cap="none" dirty="0" err="1">
                <a:solidFill>
                  <a:srgbClr val="000000"/>
                </a:solidFill>
                <a:latin typeface="Times New Roman"/>
                <a:ea typeface="Times New Roman"/>
                <a:cs typeface="Times New Roman"/>
                <a:sym typeface="Times New Roman"/>
              </a:rPr>
              <a:t>significant</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spectral</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difference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with</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contaminated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raisins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having</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lower</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absorbance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rates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indicating</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that</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spectral</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analysis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could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effectively</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detect</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ochratoxin</a:t>
            </a:r>
            <a:r>
              <a:rPr lang="tr-TR" sz="3200" b="0" i="0" u="none" strike="noStrike" cap="none" dirty="0">
                <a:solidFill>
                  <a:srgbClr val="000000"/>
                </a:solidFill>
                <a:latin typeface="Times New Roman"/>
                <a:ea typeface="Times New Roman"/>
                <a:cs typeface="Times New Roman"/>
                <a:sym typeface="Times New Roman"/>
              </a:rPr>
              <a:t>. A </a:t>
            </a:r>
            <a:r>
              <a:rPr lang="tr-TR" sz="3200" b="0" i="0" u="none" strike="noStrike" cap="none" dirty="0" err="1">
                <a:solidFill>
                  <a:srgbClr val="000000"/>
                </a:solidFill>
                <a:latin typeface="Times New Roman"/>
                <a:ea typeface="Times New Roman"/>
                <a:cs typeface="Times New Roman"/>
                <a:sym typeface="Times New Roman"/>
              </a:rPr>
              <a:t>custom-designed</a:t>
            </a:r>
            <a:r>
              <a:rPr lang="tr-TR" sz="3200" b="0" i="0" u="none" strike="noStrike" cap="none" dirty="0">
                <a:solidFill>
                  <a:srgbClr val="000000"/>
                </a:solidFill>
                <a:latin typeface="Times New Roman"/>
                <a:ea typeface="Times New Roman"/>
                <a:cs typeface="Times New Roman"/>
                <a:sym typeface="Times New Roman"/>
              </a:rPr>
              <a:t> CNN model </a:t>
            </a:r>
            <a:r>
              <a:rPr lang="tr-TR" sz="3200" b="0" i="0" u="none" strike="noStrike" cap="none" dirty="0" err="1">
                <a:solidFill>
                  <a:srgbClr val="000000"/>
                </a:solidFill>
                <a:latin typeface="Times New Roman"/>
                <a:ea typeface="Times New Roman"/>
                <a:cs typeface="Times New Roman"/>
                <a:sym typeface="Times New Roman"/>
              </a:rPr>
              <a:t>achieved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the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highest</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accuracy</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outperforming</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standard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models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The</a:t>
            </a:r>
            <a:r>
              <a:rPr lang="tr-TR" sz="3200" b="0" i="0" u="none" strike="noStrike" cap="none" dirty="0">
                <a:solidFill>
                  <a:srgbClr val="000000"/>
                </a:solidFill>
                <a:latin typeface="Times New Roman"/>
                <a:ea typeface="Times New Roman"/>
                <a:cs typeface="Times New Roman"/>
                <a:sym typeface="Times New Roman"/>
              </a:rPr>
              <a:t> model </a:t>
            </a:r>
            <a:r>
              <a:rPr lang="tr-TR" sz="3200" b="0" i="0" u="none" strike="noStrike" cap="none" dirty="0" err="1">
                <a:solidFill>
                  <a:srgbClr val="000000"/>
                </a:solidFill>
                <a:latin typeface="Times New Roman"/>
                <a:ea typeface="Times New Roman"/>
                <a:cs typeface="Times New Roman"/>
                <a:sym typeface="Times New Roman"/>
              </a:rPr>
              <a:t>was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successfully</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integrated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into</a:t>
            </a:r>
            <a:r>
              <a:rPr lang="tr-TR" sz="3200" b="0" i="0" u="none" strike="noStrike" cap="none" dirty="0">
                <a:solidFill>
                  <a:srgbClr val="000000"/>
                </a:solidFill>
                <a:latin typeface="Times New Roman"/>
                <a:ea typeface="Times New Roman"/>
                <a:cs typeface="Times New Roman"/>
                <a:sym typeface="Times New Roman"/>
              </a:rPr>
              <a:t> a Raspberry Pi, </a:t>
            </a:r>
            <a:r>
              <a:rPr lang="tr-TR" sz="3200" b="0" i="0" u="none" strike="noStrike" cap="none" dirty="0" err="1">
                <a:solidFill>
                  <a:srgbClr val="000000"/>
                </a:solidFill>
                <a:latin typeface="Times New Roman"/>
                <a:ea typeface="Times New Roman"/>
                <a:cs typeface="Times New Roman"/>
                <a:sym typeface="Times New Roman"/>
              </a:rPr>
              <a:t>proving</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the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feasibility</a:t>
            </a:r>
            <a:r>
              <a:rPr lang="tr-TR" sz="3200" b="0" i="0" u="none" strike="noStrike" cap="none" dirty="0">
                <a:solidFill>
                  <a:srgbClr val="000000"/>
                </a:solidFill>
                <a:latin typeface="Times New Roman"/>
                <a:ea typeface="Times New Roman"/>
                <a:cs typeface="Times New Roman"/>
                <a:sym typeface="Times New Roman"/>
              </a:rPr>
              <a:t> of </a:t>
            </a:r>
            <a:r>
              <a:rPr lang="tr-TR" sz="3200" b="0" i="0" u="none" strike="noStrike" cap="none" dirty="0" err="1">
                <a:solidFill>
                  <a:srgbClr val="000000"/>
                </a:solidFill>
                <a:latin typeface="Times New Roman"/>
                <a:ea typeface="Times New Roman"/>
                <a:cs typeface="Times New Roman"/>
                <a:sym typeface="Times New Roman"/>
              </a:rPr>
              <a:t>using</a:t>
            </a:r>
            <a:r>
              <a:rPr lang="tr-TR" sz="3200" b="0" i="0" u="none" strike="noStrike" cap="none" dirty="0">
                <a:solidFill>
                  <a:srgbClr val="000000"/>
                </a:solidFill>
                <a:latin typeface="Times New Roman"/>
                <a:ea typeface="Times New Roman"/>
                <a:cs typeface="Times New Roman"/>
                <a:sym typeface="Times New Roman"/>
              </a:rPr>
              <a:t> a </a:t>
            </a:r>
            <a:r>
              <a:rPr lang="tr-TR" sz="3200" b="0" i="0" u="none" strike="noStrike" cap="none" dirty="0" err="1">
                <a:solidFill>
                  <a:srgbClr val="000000"/>
                </a:solidFill>
                <a:latin typeface="Times New Roman"/>
                <a:ea typeface="Times New Roman"/>
                <a:cs typeface="Times New Roman"/>
                <a:sym typeface="Times New Roman"/>
              </a:rPr>
              <a:t>low-cost</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portable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device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for</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field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detection</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Future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research</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should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use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larger</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datasets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compare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different</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models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and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explore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spectral</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analysis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for</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other</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foods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These</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findings</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represent</a:t>
            </a:r>
            <a:r>
              <a:rPr lang="tr-TR" sz="3200" b="0" i="0" u="none" strike="noStrike" cap="none" dirty="0">
                <a:solidFill>
                  <a:srgbClr val="000000"/>
                </a:solidFill>
                <a:latin typeface="Times New Roman"/>
                <a:ea typeface="Times New Roman"/>
                <a:cs typeface="Times New Roman"/>
                <a:sym typeface="Times New Roman"/>
              </a:rPr>
              <a:t> a </a:t>
            </a:r>
            <a:r>
              <a:rPr lang="tr-TR" sz="3200" b="0" i="0" u="none" strike="noStrike" cap="none" dirty="0" err="1">
                <a:solidFill>
                  <a:srgbClr val="000000"/>
                </a:solidFill>
                <a:latin typeface="Times New Roman"/>
                <a:ea typeface="Times New Roman"/>
                <a:cs typeface="Times New Roman"/>
                <a:sym typeface="Times New Roman"/>
              </a:rPr>
              <a:t>significant</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advancement</a:t>
            </a:r>
            <a:r>
              <a:rPr lang="tr-TR" sz="3200" b="0" i="0" u="none" strike="noStrike" cap="none" dirty="0">
                <a:solidFill>
                  <a:srgbClr val="000000"/>
                </a:solidFill>
                <a:latin typeface="Times New Roman"/>
                <a:ea typeface="Times New Roman"/>
                <a:cs typeface="Times New Roman"/>
                <a:sym typeface="Times New Roman"/>
              </a:rPr>
              <a:t> in </a:t>
            </a:r>
            <a:r>
              <a:rPr lang="tr-TR" sz="3200" b="0" i="0" u="none" strike="noStrike" cap="none" dirty="0" err="1">
                <a:solidFill>
                  <a:srgbClr val="000000"/>
                </a:solidFill>
                <a:latin typeface="Times New Roman"/>
                <a:ea typeface="Times New Roman"/>
                <a:cs typeface="Times New Roman"/>
                <a:sym typeface="Times New Roman"/>
              </a:rPr>
              <a:t>food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safety</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and</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ochratoxin</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detection</a:t>
            </a:r>
            <a:r>
              <a:rPr lang="tr-TR" sz="3200" b="0" i="0" u="none" strike="noStrike" cap="none" dirty="0">
                <a:solidFill>
                  <a:srgbClr val="000000"/>
                </a:solidFill>
                <a:latin typeface="Times New Roman"/>
                <a:ea typeface="Times New Roman"/>
                <a:cs typeface="Times New Roman"/>
                <a:sym typeface="Times New Roman"/>
              </a:rPr>
              <a:t> </a:t>
            </a:r>
            <a:r>
              <a:rPr lang="tr-TR" sz="3200" b="0" i="0" u="none" strike="noStrike" cap="none" dirty="0" err="1">
                <a:solidFill>
                  <a:srgbClr val="000000"/>
                </a:solidFill>
                <a:latin typeface="Times New Roman"/>
                <a:ea typeface="Times New Roman"/>
                <a:cs typeface="Times New Roman"/>
                <a:sym typeface="Times New Roman"/>
              </a:rPr>
              <a:t>methods</a:t>
            </a:r>
            <a:r>
              <a:rPr lang="tr-TR" sz="3200" b="0" i="0" u="none" strike="noStrike" cap="none" dirty="0">
                <a:solidFill>
                  <a:srgbClr val="000000"/>
                </a:solidFill>
                <a:latin typeface="Times New Roman"/>
                <a:ea typeface="Times New Roman"/>
                <a:cs typeface="Times New Roman"/>
                <a:sym typeface="Times New Roman"/>
              </a:rPr>
              <a:t>.</a:t>
            </a:r>
            <a:endParaRPr sz="32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2</a:t>
            </a:fld>
            <a:endParaRPr/>
          </a:p>
        </p:txBody>
      </p:sp>
      <p:pic>
        <p:nvPicPr>
          <p:cNvPr id="139" name="Google Shape;139;p2"/>
          <p:cNvPicPr preferRelativeResize="0"/>
          <p:nvPr/>
        </p:nvPicPr>
        <p:blipFill rotWithShape="1">
          <a:blip r:embed="rId3">
            <a:alphaModFix/>
          </a:blip>
          <a:srcRect/>
          <a:stretch/>
        </p:blipFill>
        <p:spPr>
          <a:xfrm>
            <a:off x="1282540" y="11467890"/>
            <a:ext cx="2584065" cy="1739599"/>
          </a:xfrm>
          <a:prstGeom prst="rect">
            <a:avLst/>
          </a:prstGeom>
          <a:noFill/>
          <a:ln>
            <a:noFill/>
          </a:ln>
        </p:spPr>
      </p:pic>
      <p:pic>
        <p:nvPicPr>
          <p:cNvPr id="140" name="Google Shape;140;p2"/>
          <p:cNvPicPr preferRelativeResize="0">
            <a:picLocks noGrp="1"/>
          </p:cNvPicPr>
          <p:nvPr>
            <p:ph type="pic" idx="3"/>
          </p:nvPr>
        </p:nvPicPr>
        <p:blipFill rotWithShape="1">
          <a:blip r:embed="rId4">
            <a:alphaModFix/>
          </a:blip>
          <a:srcRect l="200" r="200"/>
          <a:stretch/>
        </p:blipFill>
        <p:spPr>
          <a:xfrm>
            <a:off x="14116050" y="0"/>
            <a:ext cx="10261600" cy="13715994"/>
          </a:xfrm>
          <a:prstGeom prst="rect">
            <a:avLst/>
          </a:prstGeom>
          <a:solidFill>
            <a:srgbClr val="BFBFBF"/>
          </a:solidFill>
          <a:ln>
            <a:noFill/>
          </a:ln>
        </p:spPr>
      </p:pic>
      <p:sp>
        <p:nvSpPr>
          <p:cNvPr id="141" name="Google Shape;141;p2"/>
          <p:cNvSpPr txBox="1"/>
          <p:nvPr/>
        </p:nvSpPr>
        <p:spPr>
          <a:xfrm>
            <a:off x="-95379" y="3185391"/>
            <a:ext cx="14243210" cy="60016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600"/>
              <a:buFont typeface="Arial"/>
              <a:buNone/>
            </a:pPr>
            <a:r>
              <a:rPr lang="tr-TR" sz="9600" b="1" i="0" u="none" strike="noStrike" cap="none" dirty="0" err="1">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Welcome</a:t>
            </a:r>
            <a:r>
              <a:rPr lang="tr-TR" sz="9600" b="1" i="0" u="none" strike="noStrike" cap="none" dirty="0">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9600" b="1" i="0" u="none" strike="noStrike" cap="none" dirty="0" err="1">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to</a:t>
            </a:r>
            <a:r>
              <a:rPr lang="tr-TR" sz="9600" b="1" i="0" u="none" strike="noStrike" cap="none" dirty="0">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9600" b="1" i="0" u="none" strike="noStrike" cap="none" dirty="0" err="1">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the</a:t>
            </a:r>
            <a:r>
              <a:rPr lang="tr-TR" sz="9600" b="1" i="0" u="none" strike="noStrike" cap="none" dirty="0">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9600" b="1" i="0" u="none" strike="noStrike" cap="none" dirty="0" err="1">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presentation</a:t>
            </a:r>
            <a:r>
              <a:rPr lang="tr-TR" sz="9600" b="1" i="0" u="none" strike="noStrike" cap="none" dirty="0">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 of </a:t>
            </a:r>
            <a:r>
              <a:rPr lang="tr-TR" sz="9600" b="1" i="0" u="none" strike="noStrike" cap="none" dirty="0" err="1">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my</a:t>
            </a:r>
            <a:r>
              <a:rPr lang="tr-TR" sz="9600" b="1" i="0" u="none" strike="noStrike" cap="none" dirty="0">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9600" b="1" i="0" u="none" strike="noStrike" cap="none" dirty="0" err="1">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project</a:t>
            </a:r>
            <a:r>
              <a:rPr lang="tr-TR" sz="9600" b="1" i="0" u="none" strike="noStrike" cap="none" dirty="0">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 on </a:t>
            </a:r>
            <a:r>
              <a:rPr lang="tr-TR" sz="9600" b="1" i="0" u="none" strike="noStrike" cap="none" dirty="0" err="1">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the</a:t>
            </a:r>
            <a:r>
              <a:rPr lang="tr-TR" sz="9600" b="1" i="0" u="none" strike="noStrike" cap="none" dirty="0">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9600" b="1" i="0" u="none" strike="noStrike" cap="none" dirty="0" err="1">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determination</a:t>
            </a:r>
            <a:r>
              <a:rPr lang="tr-TR" sz="9600" b="1" i="0" u="none" strike="noStrike" cap="none" dirty="0">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 of </a:t>
            </a:r>
            <a:r>
              <a:rPr lang="tr-TR" sz="9600" b="1" i="0" u="none" strike="noStrike" cap="none" dirty="0" err="1">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ochratoxin</a:t>
            </a:r>
            <a:r>
              <a:rPr lang="tr-TR" sz="9600" b="1" i="0" u="none" strike="noStrike" cap="none" dirty="0">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 in </a:t>
            </a:r>
            <a:r>
              <a:rPr lang="tr-TR" sz="9600" b="1" i="0" u="none" strike="noStrike" cap="none" dirty="0" err="1">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raisins</a:t>
            </a:r>
            <a:r>
              <a:rPr lang="tr-TR" sz="9600" b="1" i="0" u="none" strike="noStrike" cap="none" dirty="0">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rPr>
              <a:t>.</a:t>
            </a:r>
            <a:endParaRPr sz="9600" b="1" i="0" u="none" strike="noStrike" cap="none" dirty="0">
              <a:solidFill>
                <a:srgbClr val="BF9000"/>
              </a:solidFill>
              <a:latin typeface="Times New Roman" panose="02020603050405020304" pitchFamily="18" charset="0"/>
              <a:ea typeface="Calibri" panose="020F0502020204030204" pitchFamily="34" charset="0"/>
              <a:cs typeface="Times New Roman" panose="02020603050405020304" pitchFamily="18" charset="0"/>
              <a:sym typeface="Times New Roman"/>
            </a:endParaRPr>
          </a:p>
        </p:txBody>
      </p:sp>
      <p:sp>
        <p:nvSpPr>
          <p:cNvPr id="2" name="TextBox 1">
            <a:extLst>
              <a:ext uri="{FF2B5EF4-FFF2-40B4-BE49-F238E27FC236}">
                <a16:creationId xmlns:a16="http://schemas.microsoft.com/office/drawing/2014/main" id="{CFAA4E3B-2E0C-70F0-3336-D14F8C053167}"/>
              </a:ext>
            </a:extLst>
          </p:cNvPr>
          <p:cNvSpPr txBox="1"/>
          <p:nvPr/>
        </p:nvSpPr>
        <p:spPr>
          <a:xfrm>
            <a:off x="14451496" y="13165545"/>
            <a:ext cx="3379304" cy="307777"/>
          </a:xfrm>
          <a:prstGeom prst="rect">
            <a:avLst/>
          </a:prstGeom>
          <a:noFill/>
        </p:spPr>
        <p:txBody>
          <a:bodyPr wrap="square" rtlCol="0">
            <a:spAutoFit/>
          </a:bodyPr>
          <a:lstStyle/>
          <a:p>
            <a:r>
              <a:rPr lang="tr-TR" dirty="0" err="1"/>
              <a:t>Credit</a:t>
            </a:r>
            <a:r>
              <a:rPr lang="tr-TR" dirty="0"/>
              <a:t>: Pinterest/</a:t>
            </a:r>
            <a:r>
              <a:rPr lang="tr-TR" dirty="0" err="1"/>
              <a:t>Moneycontrol</a:t>
            </a:r>
            <a:r>
              <a:rPr lang="tr-TR" dirty="0"/>
              <a:t> </a:t>
            </a:r>
            <a:r>
              <a:rPr lang="tr-TR" dirty="0" err="1"/>
              <a:t>India</a:t>
            </a:r>
            <a:endParaRPr lang="tr-T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3"/>
          <p:cNvSpPr txBox="1"/>
          <p:nvPr/>
        </p:nvSpPr>
        <p:spPr>
          <a:xfrm>
            <a:off x="5596295" y="7962609"/>
            <a:ext cx="14122940"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600"/>
              <a:buFont typeface="Arial"/>
              <a:buNone/>
            </a:pPr>
            <a:r>
              <a:rPr lang="tr-TR" sz="96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Thank</a:t>
            </a:r>
            <a:r>
              <a:rPr lang="tr-TR" sz="96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tr-TR" sz="96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You</a:t>
            </a:r>
            <a:r>
              <a:rPr lang="tr-TR" sz="96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tr-TR" sz="96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For</a:t>
            </a:r>
            <a:r>
              <a:rPr lang="tr-TR" sz="96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tr-TR" sz="9600" b="1"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Listening</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439" name="Google Shape;439;p13"/>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20</a:t>
            </a:fld>
            <a:endParaRPr/>
          </a:p>
        </p:txBody>
      </p:sp>
      <p:pic>
        <p:nvPicPr>
          <p:cNvPr id="440" name="Google Shape;440;p13"/>
          <p:cNvPicPr preferRelativeResize="0"/>
          <p:nvPr/>
        </p:nvPicPr>
        <p:blipFill rotWithShape="1">
          <a:blip r:embed="rId3">
            <a:alphaModFix/>
          </a:blip>
          <a:srcRect/>
          <a:stretch/>
        </p:blipFill>
        <p:spPr>
          <a:xfrm>
            <a:off x="1282540" y="11467890"/>
            <a:ext cx="2584065" cy="1739599"/>
          </a:xfrm>
          <a:prstGeom prst="rect">
            <a:avLst/>
          </a:prstGeom>
          <a:noFill/>
          <a:ln>
            <a:noFill/>
          </a:ln>
        </p:spPr>
      </p:pic>
      <p:pic>
        <p:nvPicPr>
          <p:cNvPr id="441" name="Google Shape;441;p13"/>
          <p:cNvPicPr preferRelativeResize="0"/>
          <p:nvPr/>
        </p:nvPicPr>
        <p:blipFill rotWithShape="1">
          <a:blip r:embed="rId3">
            <a:alphaModFix/>
          </a:blip>
          <a:srcRect/>
          <a:stretch/>
        </p:blipFill>
        <p:spPr>
          <a:xfrm>
            <a:off x="8559769" y="1971821"/>
            <a:ext cx="7258111" cy="48861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
          <p:cNvSpPr txBox="1"/>
          <p:nvPr/>
        </p:nvSpPr>
        <p:spPr>
          <a:xfrm>
            <a:off x="1521560" y="2994363"/>
            <a:ext cx="10392300" cy="8496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600"/>
              <a:buFont typeface="Arial"/>
              <a:buNone/>
            </a:pPr>
            <a:r>
              <a:rPr lang="tr-TR" sz="3600" b="1" i="0" u="none" strike="noStrike" cap="none" dirty="0" err="1">
                <a:solidFill>
                  <a:srgbClr val="B6411C"/>
                </a:solidFill>
                <a:latin typeface="Times New Roman" panose="02020603050405020304" pitchFamily="18" charset="0"/>
                <a:ea typeface="Calibri" panose="020F0502020204030204" pitchFamily="34" charset="0"/>
                <a:cs typeface="Times New Roman" panose="02020603050405020304" pitchFamily="18" charset="0"/>
                <a:sym typeface="Times New Roman"/>
              </a:rPr>
              <a:t>Abstract</a:t>
            </a:r>
            <a:endParaRPr sz="3600" b="1" i="0" u="none" strike="noStrike" cap="none" dirty="0">
              <a:solidFill>
                <a:srgbClr val="B6411C"/>
              </a:solidFill>
              <a:latin typeface="Times New Roman" panose="02020603050405020304" pitchFamily="18" charset="0"/>
              <a:ea typeface="Calibri" panose="020F0502020204030204" pitchFamily="34" charset="0"/>
              <a:cs typeface="Times New Roman" panose="02020603050405020304" pitchFamily="18" charset="0"/>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Arial"/>
            </a:endParaRPr>
          </a:p>
          <a:p>
            <a:pPr marL="0" marR="0" lvl="0" indent="0" algn="just" rtl="0">
              <a:lnSpc>
                <a:spcPct val="150000"/>
              </a:lnSpc>
              <a:spcBef>
                <a:spcPts val="0"/>
              </a:spcBef>
              <a:spcAft>
                <a:spcPts val="0"/>
              </a:spcAft>
              <a:buClr>
                <a:srgbClr val="000000"/>
              </a:buClr>
              <a:buSzPts val="2800"/>
              <a:buFont typeface="Arial"/>
              <a:buNone/>
            </a:pPr>
            <a:r>
              <a:rPr lang="tr-TR" sz="2800"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Raisins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Vitis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vinifera</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are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widely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consumed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food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but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mycotoxin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contamination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particularly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by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Ochratoxin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 (OTA),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poses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serious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health</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threat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OTA,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prevalent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in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grapes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grape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products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has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carcinogenic</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teratogenic</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immunotoxic</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neurotoxic</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effects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potentially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causing</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kidney</a:t>
            </a:r>
            <a:r>
              <a:rPr lang="tr-TR" sz="2800" b="1"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diseases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cancer</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The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International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Agency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for</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Research</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on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Cancer</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(IARC)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classifies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OTA as a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probable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human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carcinogen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Türkiye, a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major</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player</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in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raisin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production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export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faces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significant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challenges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with</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OTA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contamination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endangering</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both</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human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health</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the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Turkish</a:t>
            </a:r>
            <a:r>
              <a:rPr lang="tr-TR" sz="2800" b="1"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raisin</a:t>
            </a:r>
            <a:r>
              <a:rPr lang="tr-TR" sz="2800" b="1"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industry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Therefore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it is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crucial</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to</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detect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control</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OTA in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raisins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t>
            </a:r>
            <a:endParaRP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endParaRPr>
          </a:p>
          <a:p>
            <a:pPr marL="0" marR="0" lvl="0" indent="0" algn="just" rtl="0">
              <a:lnSpc>
                <a:spcPct val="100000"/>
              </a:lnSpc>
              <a:spcBef>
                <a:spcPts val="0"/>
              </a:spcBef>
              <a:spcAft>
                <a:spcPts val="0"/>
              </a:spcAft>
              <a:buClr>
                <a:srgbClr val="000000"/>
              </a:buClr>
              <a:buSzPts val="2300"/>
              <a:buFont typeface="Arial"/>
              <a:buNone/>
            </a:pPr>
            <a:endParaRPr sz="23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Calibri"/>
            </a:endParaRPr>
          </a:p>
          <a:p>
            <a:pPr marL="0" marR="0" lvl="0" indent="0" algn="just" rtl="0">
              <a:lnSpc>
                <a:spcPct val="100000"/>
              </a:lnSpc>
              <a:spcBef>
                <a:spcPts val="0"/>
              </a:spcBef>
              <a:spcAft>
                <a:spcPts val="0"/>
              </a:spcAft>
              <a:buClr>
                <a:srgbClr val="000000"/>
              </a:buClr>
              <a:buSzPts val="2100"/>
              <a:buFont typeface="Arial"/>
              <a:buNone/>
            </a:pPr>
            <a:endParaRPr sz="21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Calibri"/>
            </a:endParaRPr>
          </a:p>
          <a:p>
            <a:pPr marL="0" marR="0" lvl="0" indent="0" algn="just" rtl="0">
              <a:lnSpc>
                <a:spcPct val="100000"/>
              </a:lnSpc>
              <a:spcBef>
                <a:spcPts val="0"/>
              </a:spcBef>
              <a:spcAft>
                <a:spcPts val="0"/>
              </a:spcAft>
              <a:buClr>
                <a:srgbClr val="000000"/>
              </a:buClr>
              <a:buSzPts val="3200"/>
              <a:buFont typeface="Arial"/>
              <a:buNone/>
            </a:pPr>
            <a:endParaRPr sz="32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Calibri"/>
            </a:endParaRPr>
          </a:p>
        </p:txBody>
      </p:sp>
      <p:sp>
        <p:nvSpPr>
          <p:cNvPr id="148" name="Google Shape;148;p3"/>
          <p:cNvSpPr txBox="1"/>
          <p:nvPr/>
        </p:nvSpPr>
        <p:spPr>
          <a:xfrm>
            <a:off x="12898825" y="2711687"/>
            <a:ext cx="10420800" cy="875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600"/>
              <a:buFont typeface="Arial"/>
              <a:buNone/>
            </a:pPr>
            <a:r>
              <a:rPr lang="tr-TR" sz="3600" b="1" i="0" u="none" strike="noStrike" cap="none" dirty="0" err="1">
                <a:solidFill>
                  <a:srgbClr val="B6411C"/>
                </a:solidFill>
                <a:latin typeface="Times New Roman" panose="02020603050405020304" pitchFamily="18" charset="0"/>
                <a:ea typeface="Calibri" panose="020F0502020204030204" pitchFamily="34" charset="0"/>
                <a:cs typeface="Times New Roman" panose="02020603050405020304" pitchFamily="18" charset="0"/>
                <a:sym typeface="Times New Roman"/>
              </a:rPr>
              <a:t>Introduction</a:t>
            </a:r>
            <a:endParaRPr sz="3600" b="1" i="0" u="none" strike="noStrike" cap="none" dirty="0">
              <a:solidFill>
                <a:srgbClr val="B6411C"/>
              </a:solidFill>
              <a:latin typeface="Times New Roman" panose="02020603050405020304" pitchFamily="18" charset="0"/>
              <a:ea typeface="Calibri" panose="020F0502020204030204" pitchFamily="34" charset="0"/>
              <a:cs typeface="Times New Roman" panose="02020603050405020304" pitchFamily="18" charset="0"/>
              <a:sym typeface="Times New Roman"/>
            </a:endParaRPr>
          </a:p>
          <a:p>
            <a:pPr marL="0" marR="0" lvl="0" indent="0" algn="just" rtl="0">
              <a:lnSpc>
                <a:spcPct val="100000"/>
              </a:lnSpc>
              <a:spcBef>
                <a:spcPts val="0"/>
              </a:spcBef>
              <a:spcAft>
                <a:spcPts val="0"/>
              </a:spcAft>
              <a:buClr>
                <a:srgbClr val="000000"/>
              </a:buClr>
              <a:buSzPts val="2300"/>
              <a:buFont typeface="Arial"/>
              <a:buNone/>
            </a:pPr>
            <a:endParaRPr sz="23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Calibri"/>
            </a:endParaRPr>
          </a:p>
          <a:p>
            <a:pPr marL="0" marR="0" lvl="0" indent="0" algn="just" rtl="0">
              <a:lnSpc>
                <a:spcPct val="150000"/>
              </a:lnSpc>
              <a:spcBef>
                <a:spcPts val="0"/>
              </a:spcBef>
              <a:spcAft>
                <a:spcPts val="0"/>
              </a:spcAft>
              <a:buClr>
                <a:srgbClr val="000000"/>
              </a:buClr>
              <a:buSzPts val="2800"/>
              <a:buFont typeface="Arial"/>
              <a:buNone/>
            </a:pP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Raisins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highly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sensitive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to</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fungal</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development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are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frequently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contaminated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by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Ochratoxin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 (OTA), a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carcinogenic</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toxic</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mycotoxin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Given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Türkiye's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significant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role in global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raisin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production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export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controlling</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OTA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contamination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is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crucial</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for</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public</a:t>
            </a:r>
            <a:r>
              <a:rPr lang="tr-TR" sz="2800" b="1"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health</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the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economy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Current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OTA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detection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methods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like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HPLC</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ELISA</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are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time-</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consuming</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inefficient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inadequate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for</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large-scale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inspection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This</a:t>
            </a:r>
            <a:r>
              <a:rPr lang="tr-TR" sz="2800" b="1"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study</a:t>
            </a:r>
            <a:r>
              <a:rPr lang="tr-TR" sz="2800" b="1"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1"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aims</a:t>
            </a:r>
            <a:r>
              <a:rPr lang="tr-TR" sz="2800" b="1"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to</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develop</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faster</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more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reliable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AI-</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based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detection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system</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using</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NIR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Spectroscopy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to</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identify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predict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mycotoxin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presence in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raisins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improving</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product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safety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quality</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Periodic</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screening</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advanced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detection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methods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are</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essential</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to</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maintain</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international</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demand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prevent</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economic</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losses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from</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contaminated</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2800" b="0" i="0" u="none" strike="noStrike" cap="none" dirty="0" err="1">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exports</a:t>
            </a:r>
            <a:r>
              <a:rPr lang="tr-T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rPr>
              <a:t>.</a:t>
            </a:r>
            <a:endParaRPr sz="2800" b="0" i="0" u="none" strike="noStrike" cap="none" dirty="0">
              <a:solidFill>
                <a:srgbClr val="3F3F3F"/>
              </a:solidFill>
              <a:latin typeface="Times New Roman" panose="02020603050405020304" pitchFamily="18" charset="0"/>
              <a:ea typeface="Calibri" panose="020F0502020204030204" pitchFamily="34" charset="0"/>
              <a:cs typeface="Times New Roman" panose="02020603050405020304" pitchFamily="18" charset="0"/>
              <a:sym typeface="Times New Roman"/>
            </a:endParaRPr>
          </a:p>
        </p:txBody>
      </p:sp>
      <p:sp>
        <p:nvSpPr>
          <p:cNvPr id="149" name="Google Shape;149;p3"/>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3</a:t>
            </a:fld>
            <a:endParaRPr/>
          </a:p>
        </p:txBody>
      </p:sp>
      <p:pic>
        <p:nvPicPr>
          <p:cNvPr id="150" name="Google Shape;150;p3"/>
          <p:cNvPicPr preferRelativeResize="0"/>
          <p:nvPr/>
        </p:nvPicPr>
        <p:blipFill rotWithShape="1">
          <a:blip r:embed="rId3">
            <a:alphaModFix/>
          </a:blip>
          <a:srcRect/>
          <a:stretch/>
        </p:blipFill>
        <p:spPr>
          <a:xfrm>
            <a:off x="1282540" y="11467890"/>
            <a:ext cx="2584065" cy="1739599"/>
          </a:xfrm>
          <a:prstGeom prst="rect">
            <a:avLst/>
          </a:prstGeom>
          <a:noFill/>
          <a:ln>
            <a:noFill/>
          </a:ln>
        </p:spPr>
      </p:pic>
      <p:sp>
        <p:nvSpPr>
          <p:cNvPr id="151" name="Google Shape;151;p3"/>
          <p:cNvSpPr txBox="1"/>
          <p:nvPr/>
        </p:nvSpPr>
        <p:spPr>
          <a:xfrm>
            <a:off x="5800234" y="741164"/>
            <a:ext cx="13402166"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tr-TR" sz="54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Determination</a:t>
            </a:r>
            <a:r>
              <a:rPr lang="tr-TR" sz="54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of </a:t>
            </a:r>
            <a:r>
              <a:rPr lang="tr-TR" sz="54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Ochratoxin</a:t>
            </a:r>
            <a:r>
              <a:rPr lang="tr-TR" sz="54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in </a:t>
            </a:r>
            <a:r>
              <a:rPr lang="tr-TR" sz="54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Raisins</a:t>
            </a:r>
            <a:r>
              <a:rPr lang="tr-TR" sz="54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Through NIR </a:t>
            </a:r>
            <a:r>
              <a:rPr lang="tr-TR" sz="54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Scan</a:t>
            </a:r>
            <a:r>
              <a:rPr lang="tr-TR" sz="54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a:t>
            </a:r>
            <a:r>
              <a:rPr lang="tr-TR" sz="54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with</a:t>
            </a:r>
            <a:r>
              <a:rPr lang="tr-TR" sz="54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AI </a:t>
            </a:r>
            <a:r>
              <a:rPr lang="tr-TR" sz="54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Based</a:t>
            </a:r>
            <a:r>
              <a:rPr lang="tr-TR" sz="54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a:t>
            </a:r>
            <a:r>
              <a:rPr lang="tr-TR" sz="54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Methods</a:t>
            </a:r>
            <a:endParaRPr sz="5400" b="0" i="0" u="none" strike="noStrike" cap="none"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Arial"/>
            </a:endParaRPr>
          </a:p>
        </p:txBody>
      </p:sp>
      <p:sp>
        <p:nvSpPr>
          <p:cNvPr id="152" name="Google Shape;152;p3"/>
          <p:cNvSpPr txBox="1"/>
          <p:nvPr/>
        </p:nvSpPr>
        <p:spPr>
          <a:xfrm>
            <a:off x="11276436" y="5944764"/>
            <a:ext cx="1828800" cy="182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4"/>
          <p:cNvSpPr txBox="1"/>
          <p:nvPr/>
        </p:nvSpPr>
        <p:spPr>
          <a:xfrm>
            <a:off x="5193810" y="1137450"/>
            <a:ext cx="14296343" cy="164661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F7F7F"/>
              </a:buClr>
              <a:buSzPts val="6000"/>
              <a:buFont typeface="Arial"/>
              <a:buNone/>
            </a:pPr>
            <a:r>
              <a:rPr lang="tr-TR" sz="6600" b="1" i="0" u="none" strike="noStrike" cap="none" dirty="0" err="1">
                <a:solidFill>
                  <a:srgbClr val="C4461E"/>
                </a:solidFill>
                <a:latin typeface="Times New Roman"/>
                <a:ea typeface="Times New Roman"/>
                <a:cs typeface="Times New Roman"/>
                <a:sym typeface="Times New Roman"/>
              </a:rPr>
              <a:t>Literature</a:t>
            </a:r>
            <a:r>
              <a:rPr lang="tr-TR" sz="6600" b="1" i="0" u="none" strike="noStrike" cap="none" dirty="0">
                <a:solidFill>
                  <a:srgbClr val="C4461E"/>
                </a:solidFill>
                <a:latin typeface="Times New Roman"/>
                <a:ea typeface="Times New Roman"/>
                <a:cs typeface="Times New Roman"/>
                <a:sym typeface="Times New Roman"/>
              </a:rPr>
              <a:t> </a:t>
            </a:r>
            <a:r>
              <a:rPr lang="tr-TR" sz="6600" b="1" i="0" u="none" strike="noStrike" cap="none" dirty="0" err="1">
                <a:solidFill>
                  <a:srgbClr val="C4461E"/>
                </a:solidFill>
                <a:latin typeface="Times New Roman"/>
                <a:ea typeface="Times New Roman"/>
                <a:cs typeface="Times New Roman"/>
                <a:sym typeface="Times New Roman"/>
              </a:rPr>
              <a:t>Review</a:t>
            </a:r>
            <a:endParaRPr sz="6600" b="0" i="0" u="none" strike="noStrike" cap="none" dirty="0">
              <a:solidFill>
                <a:srgbClr val="7F7F7F"/>
              </a:solidFill>
              <a:latin typeface="Raleway Light"/>
              <a:ea typeface="Raleway Light"/>
              <a:cs typeface="Raleway Light"/>
              <a:sym typeface="Raleway Light"/>
            </a:endParaRPr>
          </a:p>
        </p:txBody>
      </p:sp>
      <p:pic>
        <p:nvPicPr>
          <p:cNvPr id="158" name="Google Shape;158;p4"/>
          <p:cNvPicPr preferRelativeResize="0"/>
          <p:nvPr/>
        </p:nvPicPr>
        <p:blipFill rotWithShape="1">
          <a:blip r:embed="rId3">
            <a:alphaModFix/>
          </a:blip>
          <a:srcRect/>
          <a:stretch/>
        </p:blipFill>
        <p:spPr>
          <a:xfrm>
            <a:off x="1282540" y="11467890"/>
            <a:ext cx="2584065" cy="1739599"/>
          </a:xfrm>
          <a:prstGeom prst="rect">
            <a:avLst/>
          </a:prstGeom>
          <a:noFill/>
          <a:ln>
            <a:noFill/>
          </a:ln>
        </p:spPr>
      </p:pic>
      <p:sp>
        <p:nvSpPr>
          <p:cNvPr id="159" name="Google Shape;159;p4"/>
          <p:cNvSpPr txBox="1"/>
          <p:nvPr/>
        </p:nvSpPr>
        <p:spPr>
          <a:xfrm>
            <a:off x="10191750" y="5048251"/>
            <a:ext cx="53975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 name="Google Shape;160;p4"/>
          <p:cNvSpPr txBox="1"/>
          <p:nvPr/>
        </p:nvSpPr>
        <p:spPr>
          <a:xfrm>
            <a:off x="11272069" y="5949130"/>
            <a:ext cx="1828800" cy="182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 name="Google Shape;161;p4"/>
          <p:cNvSpPr txBox="1"/>
          <p:nvPr/>
        </p:nvSpPr>
        <p:spPr>
          <a:xfrm>
            <a:off x="11277600" y="5943600"/>
            <a:ext cx="1828800" cy="182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 name="Google Shape;162;p4"/>
          <p:cNvSpPr txBox="1"/>
          <p:nvPr/>
        </p:nvSpPr>
        <p:spPr>
          <a:xfrm>
            <a:off x="11277600" y="5943600"/>
            <a:ext cx="1828800" cy="182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 name="Google Shape;163;p4"/>
          <p:cNvSpPr txBox="1"/>
          <p:nvPr/>
        </p:nvSpPr>
        <p:spPr>
          <a:xfrm>
            <a:off x="11277600" y="5943600"/>
            <a:ext cx="1828800" cy="182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 name="Google Shape;164;p4"/>
          <p:cNvSpPr txBox="1"/>
          <p:nvPr/>
        </p:nvSpPr>
        <p:spPr>
          <a:xfrm>
            <a:off x="11277600" y="5943600"/>
            <a:ext cx="1828800" cy="182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 name="Google Shape;165;p4"/>
          <p:cNvSpPr txBox="1"/>
          <p:nvPr/>
        </p:nvSpPr>
        <p:spPr>
          <a:xfrm>
            <a:off x="11272867" y="5948333"/>
            <a:ext cx="1828800" cy="182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 name="Google Shape;166;p4"/>
          <p:cNvSpPr txBox="1"/>
          <p:nvPr/>
        </p:nvSpPr>
        <p:spPr>
          <a:xfrm>
            <a:off x="1848678" y="2260378"/>
            <a:ext cx="20673391" cy="906397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600"/>
              <a:buFont typeface="Arial"/>
              <a:buNone/>
            </a:pPr>
            <a:endParaRPr lang="tr-TR" sz="36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endParaRPr>
          </a:p>
          <a:p>
            <a:pPr marL="0" marR="0" lvl="0" indent="0" algn="just" rtl="0">
              <a:lnSpc>
                <a:spcPct val="100000"/>
              </a:lnSpc>
              <a:spcBef>
                <a:spcPts val="0"/>
              </a:spcBef>
              <a:spcAft>
                <a:spcPts val="0"/>
              </a:spcAft>
              <a:buClr>
                <a:srgbClr val="000000"/>
              </a:buClr>
              <a:buSzPts val="1400"/>
              <a:buFont typeface="Arial"/>
              <a:buNone/>
            </a:pPr>
            <a:endParaRPr lang="tr-TR" sz="1400" b="0" i="0" u="none" strike="noStrike" cap="none"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Arial"/>
            </a:endParaRPr>
          </a:p>
          <a:p>
            <a:pPr marL="457200" marR="0" lvl="0" indent="-457200" algn="just" rtl="0">
              <a:lnSpc>
                <a:spcPct val="150000"/>
              </a:lnSpc>
              <a:spcBef>
                <a:spcPts val="0"/>
              </a:spcBef>
              <a:spcAft>
                <a:spcPts val="0"/>
              </a:spcAft>
              <a:buClr>
                <a:srgbClr val="000000"/>
              </a:buClr>
              <a:buSzPts val="3200"/>
              <a:buFont typeface="Arial" panose="020B0604020202020204" pitchFamily="34" charset="0"/>
              <a:buChar char="•"/>
            </a:pP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Previous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studies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indicate</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lack</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of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innovative</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AI-</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based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systems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for</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detecting</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ochratoxin</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in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dried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grapes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relying</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instead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on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chemical</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analyses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For</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instance</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the</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presence of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Ochratoxin</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 (OTA) in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grapes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sold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in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Istanbul</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was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determined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using</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reverse-phase</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high-performance</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liquid</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chromatography</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(HPLC)</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after</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extraction</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purification</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with</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immunoaffinity</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columns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p>
          <a:p>
            <a:pPr marL="457200" marR="0" lvl="0" indent="-457200" algn="just" rtl="0">
              <a:lnSpc>
                <a:spcPct val="150000"/>
              </a:lnSpc>
              <a:spcBef>
                <a:spcPts val="0"/>
              </a:spcBef>
              <a:spcAft>
                <a:spcPts val="0"/>
              </a:spcAft>
              <a:buClr>
                <a:srgbClr val="000000"/>
              </a:buClr>
              <a:buSzPts val="3200"/>
              <a:buFont typeface="Arial" panose="020B0604020202020204" pitchFamily="34" charset="0"/>
              <a:buChar char="•"/>
            </a:pP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Other</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studies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analyzed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samples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from</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İzmir, Aydın,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Manisa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for</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mold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OTA presence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using</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HPLC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methods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Analytical</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techniques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such</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as HPLC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liquid</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chromatography</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with</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fluorescence</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detection</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(LC/FLD)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are</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commonly</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used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for</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OTA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detection</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due</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to</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their</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convenience</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sensitivity</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lower</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detection</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limits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p>
          <a:p>
            <a:pPr marL="457200" marR="0" lvl="0" indent="-457200" algn="just" rtl="0">
              <a:lnSpc>
                <a:spcPct val="150000"/>
              </a:lnSpc>
              <a:spcBef>
                <a:spcPts val="0"/>
              </a:spcBef>
              <a:spcAft>
                <a:spcPts val="0"/>
              </a:spcAft>
              <a:buClr>
                <a:srgbClr val="000000"/>
              </a:buClr>
              <a:buSzPts val="3200"/>
              <a:buFont typeface="Arial" panose="020B0604020202020204" pitchFamily="34" charset="0"/>
              <a:buChar char="•"/>
            </a:pP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Alternative</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methods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include</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thin-layer</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chromatography</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(TLC)</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gas</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chromatography-mass</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spectrometry</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(GC-MS)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capillary</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electrophoresis</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with</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laser-induced</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fluorescence</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enzyme</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1"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immunoassays</a:t>
            </a:r>
            <a:r>
              <a:rPr lang="tr-TR" sz="3200" b="1"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(EIA)</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LC/FLD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remains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the</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preferred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method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for</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its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economic</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and</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sensitive</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detection</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tr-TR" sz="3200" b="0" i="0" u="none" strike="noStrike" cap="none"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capabilities</a:t>
            </a:r>
            <a:r>
              <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Times New Roman"/>
              </a:rPr>
              <a:t>.</a:t>
            </a:r>
          </a:p>
          <a:p>
            <a:pPr marL="0" marR="0" lvl="0" indent="0" algn="just" rtl="0">
              <a:lnSpc>
                <a:spcPct val="100000"/>
              </a:lnSpc>
              <a:spcBef>
                <a:spcPts val="0"/>
              </a:spcBef>
              <a:spcAft>
                <a:spcPts val="0"/>
              </a:spcAft>
              <a:buClr>
                <a:srgbClr val="000000"/>
              </a:buClr>
              <a:buSzPts val="2100"/>
              <a:buFont typeface="Arial"/>
              <a:buNone/>
            </a:pPr>
            <a:endParaRPr lang="tr-TR" sz="21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endParaRPr>
          </a:p>
          <a:p>
            <a:pPr marL="0" marR="0" lvl="0" indent="0" algn="just" rtl="0">
              <a:lnSpc>
                <a:spcPct val="100000"/>
              </a:lnSpc>
              <a:spcBef>
                <a:spcPts val="0"/>
              </a:spcBef>
              <a:spcAft>
                <a:spcPts val="0"/>
              </a:spcAft>
              <a:buClr>
                <a:srgbClr val="000000"/>
              </a:buClr>
              <a:buSzPts val="3200"/>
              <a:buFont typeface="Arial"/>
              <a:buNone/>
            </a:pPr>
            <a:endParaRPr lang="tr-TR" sz="3200" b="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5" name="Google Shape;175;p5"/>
          <p:cNvSpPr/>
          <p:nvPr/>
        </p:nvSpPr>
        <p:spPr>
          <a:xfrm>
            <a:off x="3680166" y="2707558"/>
            <a:ext cx="7259346" cy="707942"/>
          </a:xfrm>
          <a:prstGeom prst="rect">
            <a:avLst/>
          </a:prstGeom>
          <a:noFill/>
          <a:ln>
            <a:noFill/>
          </a:ln>
        </p:spPr>
        <p:txBody>
          <a:bodyPr spcFirstLastPara="1" wrap="square" lIns="219400" tIns="109700" rIns="219400" bIns="109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u="sng" dirty="0" err="1">
                <a:solidFill>
                  <a:srgbClr val="C55A11"/>
                </a:solidFill>
                <a:latin typeface="Times New Roman"/>
                <a:ea typeface="Times New Roman"/>
                <a:cs typeface="Times New Roman"/>
                <a:sym typeface="Times New Roman"/>
              </a:rPr>
              <a:t>Creating</a:t>
            </a:r>
            <a:r>
              <a:rPr lang="tr-TR" sz="4000" u="sng" dirty="0">
                <a:solidFill>
                  <a:srgbClr val="C55A11"/>
                </a:solidFill>
                <a:latin typeface="Times New Roman"/>
                <a:ea typeface="Times New Roman"/>
                <a:cs typeface="Times New Roman"/>
                <a:sym typeface="Times New Roman"/>
              </a:rPr>
              <a:t> a </a:t>
            </a:r>
            <a:r>
              <a:rPr lang="tr-TR" sz="4000" u="sng" dirty="0" err="1">
                <a:solidFill>
                  <a:srgbClr val="C55A11"/>
                </a:solidFill>
                <a:latin typeface="Times New Roman"/>
                <a:ea typeface="Times New Roman"/>
                <a:cs typeface="Times New Roman"/>
                <a:sym typeface="Times New Roman"/>
              </a:rPr>
              <a:t>Reliable</a:t>
            </a:r>
            <a:r>
              <a:rPr lang="tr-TR" sz="4000" u="sng" dirty="0">
                <a:solidFill>
                  <a:srgbClr val="C55A11"/>
                </a:solidFill>
                <a:latin typeface="Times New Roman"/>
                <a:ea typeface="Times New Roman"/>
                <a:cs typeface="Times New Roman"/>
                <a:sym typeface="Times New Roman"/>
              </a:rPr>
              <a:t> Data Set</a:t>
            </a:r>
            <a:endParaRPr sz="3200" b="0" i="0" u="none" strike="noStrike" cap="none" dirty="0">
              <a:solidFill>
                <a:srgbClr val="C55A11"/>
              </a:solidFill>
              <a:latin typeface="Times New Roman"/>
              <a:ea typeface="Times New Roman"/>
              <a:cs typeface="Times New Roman"/>
              <a:sym typeface="Times New Roman"/>
            </a:endParaRPr>
          </a:p>
        </p:txBody>
      </p:sp>
      <p:sp>
        <p:nvSpPr>
          <p:cNvPr id="176" name="Google Shape;176;p5"/>
          <p:cNvSpPr/>
          <p:nvPr/>
        </p:nvSpPr>
        <p:spPr>
          <a:xfrm>
            <a:off x="2621775" y="4979544"/>
            <a:ext cx="770764" cy="770966"/>
          </a:xfrm>
          <a:custGeom>
            <a:avLst/>
            <a:gdLst/>
            <a:ahLst/>
            <a:cxnLst/>
            <a:rect l="l" t="t" r="r" b="b"/>
            <a:pathLst>
              <a:path w="6844" h="6844" extrusionOk="0">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rgbClr val="C55A11"/>
          </a:solidFill>
          <a:ln>
            <a:noFill/>
          </a:ln>
        </p:spPr>
        <p:txBody>
          <a:bodyPr spcFirstLastPara="1" wrap="square" lIns="243775" tIns="121875" rIns="243775" bIns="12187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177" name="Google Shape;177;p5"/>
          <p:cNvSpPr/>
          <p:nvPr/>
        </p:nvSpPr>
        <p:spPr>
          <a:xfrm>
            <a:off x="3679307" y="4922173"/>
            <a:ext cx="9732000" cy="5918400"/>
          </a:xfrm>
          <a:prstGeom prst="rect">
            <a:avLst/>
          </a:prstGeom>
          <a:noFill/>
          <a:ln>
            <a:noFill/>
          </a:ln>
        </p:spPr>
        <p:txBody>
          <a:bodyPr spcFirstLastPara="1" wrap="square" lIns="219400" tIns="109700" rIns="219400" bIns="109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dirty="0" err="1">
                <a:solidFill>
                  <a:srgbClr val="C55A11"/>
                </a:solidFill>
                <a:latin typeface="Times New Roman"/>
                <a:ea typeface="Times New Roman"/>
                <a:cs typeface="Times New Roman"/>
                <a:sym typeface="Times New Roman"/>
              </a:rPr>
              <a:t>Developing</a:t>
            </a:r>
            <a:r>
              <a:rPr lang="tr-TR" sz="4000" dirty="0">
                <a:solidFill>
                  <a:srgbClr val="C55A11"/>
                </a:solidFill>
                <a:latin typeface="Times New Roman"/>
                <a:ea typeface="Times New Roman"/>
                <a:cs typeface="Times New Roman"/>
                <a:sym typeface="Times New Roman"/>
              </a:rPr>
              <a:t> a Model </a:t>
            </a:r>
            <a:r>
              <a:rPr lang="tr-TR" sz="4000" dirty="0" err="1">
                <a:solidFill>
                  <a:srgbClr val="C55A11"/>
                </a:solidFill>
                <a:latin typeface="Times New Roman"/>
                <a:ea typeface="Times New Roman"/>
                <a:cs typeface="Times New Roman"/>
                <a:sym typeface="Times New Roman"/>
              </a:rPr>
              <a:t>Succesfully</a:t>
            </a:r>
            <a:endParaRPr sz="3200" b="0" i="0" u="none" strike="noStrike" cap="none" dirty="0">
              <a:solidFill>
                <a:srgbClr val="C55A11"/>
              </a:solidFill>
              <a:latin typeface="Times New Roman"/>
              <a:ea typeface="Times New Roman"/>
              <a:cs typeface="Times New Roman"/>
              <a:sym typeface="Times New Roman"/>
            </a:endParaRPr>
          </a:p>
        </p:txBody>
      </p:sp>
      <p:sp>
        <p:nvSpPr>
          <p:cNvPr id="178" name="Google Shape;178;p5"/>
          <p:cNvSpPr/>
          <p:nvPr/>
        </p:nvSpPr>
        <p:spPr>
          <a:xfrm>
            <a:off x="2631549" y="2832492"/>
            <a:ext cx="760990" cy="584278"/>
          </a:xfrm>
          <a:custGeom>
            <a:avLst/>
            <a:gdLst/>
            <a:ahLst/>
            <a:cxnLst/>
            <a:rect l="l" t="t" r="r" b="b"/>
            <a:pathLst>
              <a:path w="6392" h="4907" extrusionOk="0">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rgbClr val="C55A11"/>
          </a:solidFill>
          <a:ln>
            <a:noFill/>
          </a:ln>
        </p:spPr>
        <p:txBody>
          <a:bodyPr spcFirstLastPara="1" wrap="square" lIns="243775" tIns="121875" rIns="243775" bIns="12187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179" name="Google Shape;179;p5"/>
          <p:cNvSpPr/>
          <p:nvPr/>
        </p:nvSpPr>
        <p:spPr>
          <a:xfrm>
            <a:off x="3677170" y="7455700"/>
            <a:ext cx="8745000" cy="2962800"/>
          </a:xfrm>
          <a:prstGeom prst="rect">
            <a:avLst/>
          </a:prstGeom>
          <a:noFill/>
          <a:ln>
            <a:noFill/>
          </a:ln>
        </p:spPr>
        <p:txBody>
          <a:bodyPr spcFirstLastPara="1" wrap="square" lIns="219400" tIns="109700" rIns="219400" bIns="109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u="sng">
                <a:solidFill>
                  <a:srgbClr val="C55A11"/>
                </a:solidFill>
                <a:latin typeface="Times New Roman"/>
                <a:ea typeface="Times New Roman"/>
                <a:cs typeface="Times New Roman"/>
                <a:sym typeface="Times New Roman"/>
              </a:rPr>
              <a:t>Testing the Model on Raspberry Pi</a:t>
            </a:r>
            <a:endParaRPr sz="3200" b="0" i="0" u="none" strike="noStrike" cap="none">
              <a:solidFill>
                <a:srgbClr val="C55A11"/>
              </a:solidFill>
              <a:latin typeface="Times New Roman"/>
              <a:ea typeface="Times New Roman"/>
              <a:cs typeface="Times New Roman"/>
              <a:sym typeface="Times New Roman"/>
            </a:endParaRPr>
          </a:p>
        </p:txBody>
      </p:sp>
      <p:sp>
        <p:nvSpPr>
          <p:cNvPr id="180" name="Google Shape;180;p5"/>
          <p:cNvSpPr/>
          <p:nvPr/>
        </p:nvSpPr>
        <p:spPr>
          <a:xfrm>
            <a:off x="2631549" y="7559794"/>
            <a:ext cx="642922" cy="643090"/>
          </a:xfrm>
          <a:custGeom>
            <a:avLst/>
            <a:gdLst/>
            <a:ahLst/>
            <a:cxnLst/>
            <a:rect l="l" t="t" r="r" b="b"/>
            <a:pathLst>
              <a:path w="5031" h="5031" extrusionOk="0">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rgbClr val="C55A11"/>
          </a:solidFill>
          <a:ln>
            <a:noFill/>
          </a:ln>
        </p:spPr>
        <p:txBody>
          <a:bodyPr spcFirstLastPara="1" wrap="square" lIns="243775" tIns="121875" rIns="243775" bIns="12187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181" name="Google Shape;181;p5"/>
          <p:cNvSpPr/>
          <p:nvPr/>
        </p:nvSpPr>
        <p:spPr>
          <a:xfrm>
            <a:off x="3677170" y="9432700"/>
            <a:ext cx="8020200" cy="2083500"/>
          </a:xfrm>
          <a:prstGeom prst="rect">
            <a:avLst/>
          </a:prstGeom>
          <a:noFill/>
          <a:ln>
            <a:noFill/>
          </a:ln>
        </p:spPr>
        <p:txBody>
          <a:bodyPr spcFirstLastPara="1" wrap="square" lIns="219400" tIns="109700" rIns="219400" bIns="109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a:solidFill>
                  <a:srgbClr val="C55A11"/>
                </a:solidFill>
                <a:latin typeface="Times New Roman"/>
                <a:ea typeface="Times New Roman"/>
                <a:cs typeface="Times New Roman"/>
                <a:sym typeface="Times New Roman"/>
              </a:rPr>
              <a:t>Writing a Thesis on this Project</a:t>
            </a:r>
            <a:endParaRPr sz="3200" b="0" i="0" u="none" strike="noStrike" cap="none">
              <a:solidFill>
                <a:srgbClr val="C55A11"/>
              </a:solidFill>
              <a:latin typeface="Times New Roman"/>
              <a:ea typeface="Times New Roman"/>
              <a:cs typeface="Times New Roman"/>
              <a:sym typeface="Times New Roman"/>
            </a:endParaRPr>
          </a:p>
        </p:txBody>
      </p:sp>
      <p:sp>
        <p:nvSpPr>
          <p:cNvPr id="182" name="Google Shape;182;p5"/>
          <p:cNvSpPr/>
          <p:nvPr/>
        </p:nvSpPr>
        <p:spPr>
          <a:xfrm>
            <a:off x="2686554" y="9544688"/>
            <a:ext cx="641206" cy="641374"/>
          </a:xfrm>
          <a:custGeom>
            <a:avLst/>
            <a:gdLst/>
            <a:ahLst/>
            <a:cxnLst/>
            <a:rect l="l" t="t" r="r" b="b"/>
            <a:pathLst>
              <a:path w="2594" h="2594" extrusionOk="0">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rgbClr val="C55A11"/>
          </a:solidFill>
          <a:ln>
            <a:noFill/>
          </a:ln>
        </p:spPr>
        <p:txBody>
          <a:bodyPr spcFirstLastPara="1" wrap="square" lIns="243775" tIns="121875" rIns="243775" bIns="12187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183" name="Google Shape;183;p5"/>
          <p:cNvSpPr txBox="1"/>
          <p:nvPr/>
        </p:nvSpPr>
        <p:spPr>
          <a:xfrm>
            <a:off x="-3301634" y="864867"/>
            <a:ext cx="20934363" cy="1107955"/>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tr-TR" sz="6600" b="1" i="0" u="none" strike="noStrike" cap="none" dirty="0" err="1">
                <a:solidFill>
                  <a:srgbClr val="7F6000"/>
                </a:solidFill>
                <a:latin typeface="Times New Roman"/>
                <a:ea typeface="Times New Roman"/>
                <a:cs typeface="Times New Roman"/>
                <a:sym typeface="Times New Roman"/>
              </a:rPr>
              <a:t>Goals</a:t>
            </a:r>
            <a:r>
              <a:rPr lang="tr-TR" sz="6600" b="0" i="0" u="none" strike="noStrike" cap="none" dirty="0">
                <a:solidFill>
                  <a:srgbClr val="7F6000"/>
                </a:solidFill>
                <a:latin typeface="Times New Roman"/>
                <a:ea typeface="Times New Roman"/>
                <a:cs typeface="Times New Roman"/>
                <a:sym typeface="Times New Roman"/>
              </a:rPr>
              <a:t> </a:t>
            </a:r>
            <a:r>
              <a:rPr lang="tr-TR" sz="6600" b="1" i="0" u="none" strike="noStrike" cap="none" dirty="0" err="1">
                <a:solidFill>
                  <a:srgbClr val="7F6000"/>
                </a:solidFill>
                <a:latin typeface="Times New Roman"/>
                <a:ea typeface="Times New Roman"/>
                <a:cs typeface="Times New Roman"/>
                <a:sym typeface="Times New Roman"/>
              </a:rPr>
              <a:t>and</a:t>
            </a:r>
            <a:r>
              <a:rPr lang="tr-TR" sz="6600" b="0" i="0" u="none" strike="noStrike" cap="none" dirty="0">
                <a:solidFill>
                  <a:srgbClr val="7F6000"/>
                </a:solidFill>
                <a:latin typeface="Times New Roman"/>
                <a:ea typeface="Times New Roman"/>
                <a:cs typeface="Times New Roman"/>
                <a:sym typeface="Times New Roman"/>
              </a:rPr>
              <a:t> </a:t>
            </a:r>
            <a:r>
              <a:rPr lang="tr-TR" sz="6600" b="1" i="1" u="none" strike="noStrike" cap="none" dirty="0" err="1">
                <a:solidFill>
                  <a:srgbClr val="7F6000"/>
                </a:solidFill>
                <a:latin typeface="Times New Roman"/>
                <a:ea typeface="Times New Roman"/>
                <a:cs typeface="Times New Roman"/>
                <a:sym typeface="Times New Roman"/>
              </a:rPr>
              <a:t>objectives</a:t>
            </a:r>
            <a:endParaRPr sz="6600" b="1" i="1" u="none" strike="noStrike" cap="none" dirty="0">
              <a:solidFill>
                <a:srgbClr val="7F6000"/>
              </a:solidFill>
              <a:latin typeface="Times New Roman"/>
              <a:ea typeface="Times New Roman"/>
              <a:cs typeface="Times New Roman"/>
              <a:sym typeface="Times New Roman"/>
            </a:endParaRPr>
          </a:p>
        </p:txBody>
      </p:sp>
      <p:sp>
        <p:nvSpPr>
          <p:cNvPr id="184" name="Google Shape;184;p5"/>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5</a:t>
            </a:fld>
            <a:endParaRPr/>
          </a:p>
        </p:txBody>
      </p:sp>
      <p:pic>
        <p:nvPicPr>
          <p:cNvPr id="185" name="Google Shape;185;p5"/>
          <p:cNvPicPr preferRelativeResize="0"/>
          <p:nvPr/>
        </p:nvPicPr>
        <p:blipFill rotWithShape="1">
          <a:blip r:embed="rId3">
            <a:alphaModFix/>
          </a:blip>
          <a:srcRect/>
          <a:stretch/>
        </p:blipFill>
        <p:spPr>
          <a:xfrm>
            <a:off x="1282540" y="11467890"/>
            <a:ext cx="2584065" cy="1739599"/>
          </a:xfrm>
          <a:prstGeom prst="rect">
            <a:avLst/>
          </a:prstGeom>
          <a:noFill/>
          <a:ln>
            <a:noFill/>
          </a:ln>
        </p:spPr>
      </p:pic>
      <p:pic>
        <p:nvPicPr>
          <p:cNvPr id="187" name="Google Shape;187;p5"/>
          <p:cNvPicPr preferRelativeResize="0"/>
          <p:nvPr/>
        </p:nvPicPr>
        <p:blipFill rotWithShape="1">
          <a:blip r:embed="rId4">
            <a:alphaModFix/>
          </a:blip>
          <a:srcRect/>
          <a:stretch/>
        </p:blipFill>
        <p:spPr>
          <a:xfrm rot="-5400000">
            <a:off x="13121979" y="2725005"/>
            <a:ext cx="14124620" cy="8492370"/>
          </a:xfrm>
          <a:prstGeom prst="rect">
            <a:avLst/>
          </a:prstGeom>
          <a:noFill/>
          <a:ln>
            <a:noFill/>
          </a:ln>
        </p:spPr>
      </p:pic>
      <p:sp>
        <p:nvSpPr>
          <p:cNvPr id="2" name="TextBox 1">
            <a:extLst>
              <a:ext uri="{FF2B5EF4-FFF2-40B4-BE49-F238E27FC236}">
                <a16:creationId xmlns:a16="http://schemas.microsoft.com/office/drawing/2014/main" id="{49A8B681-6ECC-D1E0-13D8-68C3B7015DE1}"/>
              </a:ext>
            </a:extLst>
          </p:cNvPr>
          <p:cNvSpPr txBox="1"/>
          <p:nvPr/>
        </p:nvSpPr>
        <p:spPr>
          <a:xfrm>
            <a:off x="21389100" y="12770049"/>
            <a:ext cx="3041374" cy="307777"/>
          </a:xfrm>
          <a:prstGeom prst="rect">
            <a:avLst/>
          </a:prstGeom>
          <a:noFill/>
        </p:spPr>
        <p:txBody>
          <a:bodyPr wrap="square" rtlCol="0">
            <a:spAutoFit/>
          </a:bodyPr>
          <a:lstStyle/>
          <a:p>
            <a:r>
              <a:rPr lang="tr-TR" dirty="0" err="1"/>
              <a:t>Credit</a:t>
            </a:r>
            <a:r>
              <a:rPr lang="tr-TR" dirty="0"/>
              <a:t>: Pinterest/</a:t>
            </a:r>
            <a:r>
              <a:rPr lang="tr-TR" dirty="0" err="1"/>
              <a:t>Healthline</a:t>
            </a:r>
            <a:endParaRPr lang="tr-T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grpSp>
        <p:nvGrpSpPr>
          <p:cNvPr id="214" name="Google Shape;214;p7"/>
          <p:cNvGrpSpPr/>
          <p:nvPr/>
        </p:nvGrpSpPr>
        <p:grpSpPr>
          <a:xfrm>
            <a:off x="1327136" y="4805727"/>
            <a:ext cx="21707336" cy="717538"/>
            <a:chOff x="1387625" y="4769767"/>
            <a:chExt cx="21707336" cy="717538"/>
          </a:xfrm>
        </p:grpSpPr>
        <p:sp>
          <p:nvSpPr>
            <p:cNvPr id="215" name="Google Shape;215;p7"/>
            <p:cNvSpPr/>
            <p:nvPr/>
          </p:nvSpPr>
          <p:spPr>
            <a:xfrm>
              <a:off x="2124781" y="5052605"/>
              <a:ext cx="20482560" cy="151862"/>
            </a:xfrm>
            <a:prstGeom prst="rect">
              <a:avLst/>
            </a:prstGeom>
            <a:solidFill>
              <a:srgbClr val="C5C2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7"/>
            <p:cNvSpPr/>
            <p:nvPr/>
          </p:nvSpPr>
          <p:spPr>
            <a:xfrm>
              <a:off x="1387625" y="4769767"/>
              <a:ext cx="868680" cy="717538"/>
            </a:xfrm>
            <a:prstGeom prst="ellipse">
              <a:avLst/>
            </a:prstGeom>
            <a:solidFill>
              <a:srgbClr val="C5C2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7"/>
            <p:cNvSpPr/>
            <p:nvPr/>
          </p:nvSpPr>
          <p:spPr>
            <a:xfrm>
              <a:off x="6597289" y="4769767"/>
              <a:ext cx="868680" cy="717538"/>
            </a:xfrm>
            <a:prstGeom prst="ellipse">
              <a:avLst/>
            </a:prstGeom>
            <a:solidFill>
              <a:srgbClr val="C5C2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7"/>
            <p:cNvSpPr/>
            <p:nvPr/>
          </p:nvSpPr>
          <p:spPr>
            <a:xfrm>
              <a:off x="11806953" y="4769767"/>
              <a:ext cx="868680" cy="717538"/>
            </a:xfrm>
            <a:prstGeom prst="ellipse">
              <a:avLst/>
            </a:prstGeom>
            <a:solidFill>
              <a:srgbClr val="C5C2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7"/>
            <p:cNvSpPr/>
            <p:nvPr/>
          </p:nvSpPr>
          <p:spPr>
            <a:xfrm>
              <a:off x="22226281" y="4769767"/>
              <a:ext cx="868680" cy="717538"/>
            </a:xfrm>
            <a:prstGeom prst="ellipse">
              <a:avLst/>
            </a:prstGeom>
            <a:solidFill>
              <a:srgbClr val="C5C2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7"/>
            <p:cNvSpPr/>
            <p:nvPr/>
          </p:nvSpPr>
          <p:spPr>
            <a:xfrm>
              <a:off x="17088106" y="4907551"/>
              <a:ext cx="868680" cy="392193"/>
            </a:xfrm>
            <a:prstGeom prst="ellipse">
              <a:avLst/>
            </a:prstGeom>
            <a:solidFill>
              <a:srgbClr val="C5C2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7"/>
            <p:cNvSpPr/>
            <p:nvPr/>
          </p:nvSpPr>
          <p:spPr>
            <a:xfrm>
              <a:off x="17069477" y="4932439"/>
              <a:ext cx="868680" cy="392193"/>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 name="Google Shape;222;p7"/>
            <p:cNvSpPr/>
            <p:nvPr/>
          </p:nvSpPr>
          <p:spPr>
            <a:xfrm>
              <a:off x="17121107" y="5016325"/>
              <a:ext cx="868680" cy="392193"/>
            </a:xfrm>
            <a:prstGeom prst="ellipse">
              <a:avLst/>
            </a:prstGeom>
            <a:solidFill>
              <a:srgbClr val="C5C2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 name="Google Shape;223;p7"/>
            <p:cNvSpPr/>
            <p:nvPr/>
          </p:nvSpPr>
          <p:spPr>
            <a:xfrm>
              <a:off x="17095292" y="4830616"/>
              <a:ext cx="868680" cy="595837"/>
            </a:xfrm>
            <a:prstGeom prst="ellipse">
              <a:avLst/>
            </a:prstGeom>
            <a:solidFill>
              <a:srgbClr val="C5C2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4" name="Google Shape;224;p7"/>
            <p:cNvSpPr/>
            <p:nvPr/>
          </p:nvSpPr>
          <p:spPr>
            <a:xfrm>
              <a:off x="22226281" y="4830615"/>
              <a:ext cx="779896" cy="616948"/>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7"/>
            <p:cNvSpPr/>
            <p:nvPr/>
          </p:nvSpPr>
          <p:spPr>
            <a:xfrm>
              <a:off x="17206647" y="4843726"/>
              <a:ext cx="731510" cy="564792"/>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6" name="Google Shape;226;p7"/>
          <p:cNvSpPr/>
          <p:nvPr/>
        </p:nvSpPr>
        <p:spPr>
          <a:xfrm>
            <a:off x="2035697" y="5090571"/>
            <a:ext cx="20665989" cy="154601"/>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 name="Google Shape;227;p7"/>
          <p:cNvSpPr/>
          <p:nvPr/>
        </p:nvSpPr>
        <p:spPr>
          <a:xfrm>
            <a:off x="1456205" y="4824812"/>
            <a:ext cx="731520" cy="607448"/>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7"/>
          <p:cNvSpPr/>
          <p:nvPr/>
        </p:nvSpPr>
        <p:spPr>
          <a:xfrm>
            <a:off x="6665869" y="4824812"/>
            <a:ext cx="731520" cy="607448"/>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7"/>
          <p:cNvSpPr/>
          <p:nvPr/>
        </p:nvSpPr>
        <p:spPr>
          <a:xfrm>
            <a:off x="11819776" y="4876075"/>
            <a:ext cx="731520" cy="607448"/>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p7"/>
          <p:cNvSpPr txBox="1"/>
          <p:nvPr/>
        </p:nvSpPr>
        <p:spPr>
          <a:xfrm>
            <a:off x="10549530" y="1221033"/>
            <a:ext cx="3272013" cy="1754286"/>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tr-TR" sz="5400" b="1" i="0" u="none" strike="noStrike" cap="none" dirty="0">
                <a:solidFill>
                  <a:schemeClr val="dk1"/>
                </a:solidFill>
                <a:latin typeface="Times New Roman"/>
                <a:ea typeface="Times New Roman"/>
                <a:cs typeface="Times New Roman"/>
                <a:sym typeface="Times New Roman"/>
              </a:rPr>
              <a:t>TIME LINE</a:t>
            </a:r>
            <a:endParaRPr sz="5400" b="1" i="0" u="none" strike="noStrike" cap="none" dirty="0">
              <a:solidFill>
                <a:schemeClr val="dk1"/>
              </a:solidFill>
              <a:latin typeface="Times New Roman"/>
              <a:ea typeface="Times New Roman"/>
              <a:cs typeface="Times New Roman"/>
              <a:sym typeface="Times New Roman"/>
            </a:endParaRPr>
          </a:p>
        </p:txBody>
      </p:sp>
      <p:sp>
        <p:nvSpPr>
          <p:cNvPr id="231" name="Google Shape;231;p7"/>
          <p:cNvSpPr txBox="1"/>
          <p:nvPr/>
        </p:nvSpPr>
        <p:spPr>
          <a:xfrm>
            <a:off x="1367542" y="5950246"/>
            <a:ext cx="4608512" cy="2087889"/>
          </a:xfrm>
          <a:prstGeom prst="rect">
            <a:avLst/>
          </a:prstGeom>
          <a:noFill/>
          <a:ln>
            <a:noFill/>
          </a:ln>
        </p:spPr>
        <p:txBody>
          <a:bodyPr spcFirstLastPara="1" wrap="square" lIns="243725" tIns="121850" rIns="243725" bIns="121850" anchor="t" anchorCtr="0">
            <a:noAutofit/>
          </a:bodyPr>
          <a:lstStyle/>
          <a:p>
            <a:pPr marL="0" marR="0" lvl="0" indent="0" algn="l" rtl="0">
              <a:lnSpc>
                <a:spcPct val="100000"/>
              </a:lnSpc>
              <a:spcBef>
                <a:spcPts val="0"/>
              </a:spcBef>
              <a:spcAft>
                <a:spcPts val="0"/>
              </a:spcAft>
              <a:buClr>
                <a:schemeClr val="dk2"/>
              </a:buClr>
              <a:buSzPts val="3200"/>
              <a:buFont typeface="Arial"/>
              <a:buNone/>
            </a:pPr>
            <a:r>
              <a:rPr lang="tr-TR" sz="4000" b="1" i="0" u="none" strike="noStrike" cap="none" dirty="0" err="1">
                <a:solidFill>
                  <a:schemeClr val="dk2"/>
                </a:solidFill>
                <a:latin typeface="Times New Roman"/>
                <a:ea typeface="Times New Roman"/>
                <a:cs typeface="Times New Roman"/>
                <a:sym typeface="Times New Roman"/>
              </a:rPr>
              <a:t>Literature</a:t>
            </a:r>
            <a:r>
              <a:rPr lang="tr-TR" sz="4000" b="1" i="0" u="none" strike="noStrike" cap="none" dirty="0">
                <a:solidFill>
                  <a:schemeClr val="dk2"/>
                </a:solidFill>
                <a:latin typeface="Times New Roman"/>
                <a:ea typeface="Times New Roman"/>
                <a:cs typeface="Times New Roman"/>
                <a:sym typeface="Times New Roman"/>
              </a:rPr>
              <a:t> </a:t>
            </a:r>
            <a:r>
              <a:rPr lang="tr-TR" sz="4000" b="1" i="0" u="none" strike="noStrike" cap="none" dirty="0" err="1">
                <a:solidFill>
                  <a:schemeClr val="dk2"/>
                </a:solidFill>
                <a:latin typeface="Times New Roman"/>
                <a:ea typeface="Times New Roman"/>
                <a:cs typeface="Times New Roman"/>
                <a:sym typeface="Times New Roman"/>
              </a:rPr>
              <a:t>Search</a:t>
            </a:r>
            <a:r>
              <a:rPr lang="tr-TR" sz="4000" b="1" i="0" u="none" strike="noStrike" cap="none" dirty="0">
                <a:solidFill>
                  <a:schemeClr val="dk2"/>
                </a:solidFill>
                <a:latin typeface="Times New Roman"/>
                <a:ea typeface="Times New Roman"/>
                <a:cs typeface="Times New Roman"/>
                <a:sym typeface="Times New Roman"/>
              </a:rPr>
              <a:t> </a:t>
            </a:r>
            <a:r>
              <a:rPr lang="tr-TR" sz="4000" b="1" i="0" u="none" strike="noStrike" cap="none" dirty="0" err="1">
                <a:solidFill>
                  <a:schemeClr val="dk2"/>
                </a:solidFill>
                <a:latin typeface="Times New Roman"/>
                <a:ea typeface="Times New Roman"/>
                <a:cs typeface="Times New Roman"/>
                <a:sym typeface="Times New Roman"/>
              </a:rPr>
              <a:t>and</a:t>
            </a:r>
            <a:r>
              <a:rPr lang="tr-TR" sz="4000" b="1" i="0" u="none" strike="noStrike" cap="none" dirty="0">
                <a:solidFill>
                  <a:schemeClr val="dk2"/>
                </a:solidFill>
                <a:latin typeface="Times New Roman"/>
                <a:ea typeface="Times New Roman"/>
                <a:cs typeface="Times New Roman"/>
                <a:sym typeface="Times New Roman"/>
              </a:rPr>
              <a:t> Data </a:t>
            </a:r>
            <a:r>
              <a:rPr lang="tr-TR" sz="4000" b="1" i="0" u="none" strike="noStrike" cap="none" dirty="0" err="1">
                <a:solidFill>
                  <a:schemeClr val="dk2"/>
                </a:solidFill>
                <a:latin typeface="Times New Roman"/>
                <a:ea typeface="Times New Roman"/>
                <a:cs typeface="Times New Roman"/>
                <a:sym typeface="Times New Roman"/>
              </a:rPr>
              <a:t>Collecting</a:t>
            </a:r>
            <a:r>
              <a:rPr lang="tr-TR" sz="4000" b="1" i="0" u="none" strike="noStrike" cap="none" dirty="0">
                <a:solidFill>
                  <a:schemeClr val="dk2"/>
                </a:solidFill>
                <a:latin typeface="Times New Roman"/>
                <a:ea typeface="Times New Roman"/>
                <a:cs typeface="Times New Roman"/>
                <a:sym typeface="Times New Roman"/>
              </a:rPr>
              <a:t> </a:t>
            </a:r>
            <a:endParaRPr sz="4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560"/>
              </a:spcBef>
              <a:spcAft>
                <a:spcPts val="0"/>
              </a:spcAft>
              <a:buClr>
                <a:schemeClr val="dk2"/>
              </a:buClr>
              <a:buSzPts val="2800"/>
              <a:buFont typeface="Arial"/>
              <a:buNone/>
            </a:pPr>
            <a:endParaRPr sz="1400" b="0" i="0" u="none" strike="noStrike" cap="none" dirty="0">
              <a:solidFill>
                <a:srgbClr val="000000"/>
              </a:solidFill>
              <a:latin typeface="Times New Roman"/>
              <a:ea typeface="Times New Roman"/>
              <a:cs typeface="Times New Roman"/>
              <a:sym typeface="Times New Roman"/>
            </a:endParaRPr>
          </a:p>
        </p:txBody>
      </p:sp>
      <p:sp>
        <p:nvSpPr>
          <p:cNvPr id="232" name="Google Shape;232;p7"/>
          <p:cNvSpPr txBox="1"/>
          <p:nvPr/>
        </p:nvSpPr>
        <p:spPr>
          <a:xfrm>
            <a:off x="6367758" y="6077246"/>
            <a:ext cx="4608512" cy="2356422"/>
          </a:xfrm>
          <a:prstGeom prst="rect">
            <a:avLst/>
          </a:prstGeom>
          <a:noFill/>
          <a:ln>
            <a:noFill/>
          </a:ln>
        </p:spPr>
        <p:txBody>
          <a:bodyPr spcFirstLastPara="1" wrap="square" lIns="243725" tIns="121850" rIns="243725" bIns="121850" anchor="t" anchorCtr="0">
            <a:noAutofit/>
          </a:bodyPr>
          <a:lstStyle/>
          <a:p>
            <a:pPr marL="0" marR="0" lvl="0" indent="0" algn="l" rtl="0">
              <a:lnSpc>
                <a:spcPct val="100000"/>
              </a:lnSpc>
              <a:spcBef>
                <a:spcPts val="0"/>
              </a:spcBef>
              <a:spcAft>
                <a:spcPts val="0"/>
              </a:spcAft>
              <a:buClr>
                <a:schemeClr val="dk2"/>
              </a:buClr>
              <a:buSzPts val="3200"/>
              <a:buFont typeface="Arial"/>
              <a:buNone/>
            </a:pPr>
            <a:r>
              <a:rPr lang="tr-TR" sz="4000" b="1" i="0" u="none" strike="noStrike" cap="none" dirty="0" err="1">
                <a:solidFill>
                  <a:schemeClr val="dk2"/>
                </a:solidFill>
                <a:latin typeface="Times New Roman"/>
                <a:ea typeface="Times New Roman"/>
                <a:cs typeface="Times New Roman"/>
                <a:sym typeface="Times New Roman"/>
              </a:rPr>
              <a:t>Algorithm</a:t>
            </a:r>
            <a:r>
              <a:rPr lang="tr-TR" sz="4000" b="1" i="0" u="none" strike="noStrike" cap="none" dirty="0">
                <a:solidFill>
                  <a:schemeClr val="dk2"/>
                </a:solidFill>
                <a:latin typeface="Times New Roman"/>
                <a:ea typeface="Times New Roman"/>
                <a:cs typeface="Times New Roman"/>
                <a:sym typeface="Times New Roman"/>
              </a:rPr>
              <a:t> </a:t>
            </a:r>
            <a:r>
              <a:rPr lang="tr-TR" sz="4000" b="1" i="0" u="none" strike="noStrike" cap="none" dirty="0" err="1">
                <a:solidFill>
                  <a:schemeClr val="dk2"/>
                </a:solidFill>
                <a:latin typeface="Times New Roman"/>
                <a:ea typeface="Times New Roman"/>
                <a:cs typeface="Times New Roman"/>
                <a:sym typeface="Times New Roman"/>
              </a:rPr>
              <a:t>Selection</a:t>
            </a:r>
            <a:r>
              <a:rPr lang="tr-TR" sz="4000" b="1" i="0" u="none" strike="noStrike" cap="none" dirty="0">
                <a:solidFill>
                  <a:schemeClr val="dk2"/>
                </a:solidFill>
                <a:latin typeface="Times New Roman"/>
                <a:ea typeface="Times New Roman"/>
                <a:cs typeface="Times New Roman"/>
                <a:sym typeface="Times New Roman"/>
              </a:rPr>
              <a:t> </a:t>
            </a:r>
            <a:r>
              <a:rPr lang="tr-TR" sz="4000" b="1" i="0" u="none" strike="noStrike" cap="none" dirty="0" err="1">
                <a:solidFill>
                  <a:schemeClr val="dk2"/>
                </a:solidFill>
                <a:latin typeface="Times New Roman"/>
                <a:ea typeface="Times New Roman"/>
                <a:cs typeface="Times New Roman"/>
                <a:sym typeface="Times New Roman"/>
              </a:rPr>
              <a:t>and</a:t>
            </a:r>
            <a:r>
              <a:rPr lang="tr-TR" sz="4000" b="1" i="0" u="none" strike="noStrike" cap="none" dirty="0">
                <a:solidFill>
                  <a:schemeClr val="dk2"/>
                </a:solidFill>
                <a:latin typeface="Times New Roman"/>
                <a:ea typeface="Times New Roman"/>
                <a:cs typeface="Times New Roman"/>
                <a:sym typeface="Times New Roman"/>
              </a:rPr>
              <a:t> Design</a:t>
            </a:r>
            <a:endParaRPr sz="4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560"/>
              </a:spcBef>
              <a:spcAft>
                <a:spcPts val="0"/>
              </a:spcAft>
              <a:buClr>
                <a:schemeClr val="dk2"/>
              </a:buClr>
              <a:buSzPts val="2800"/>
              <a:buFont typeface="Arial"/>
              <a:buNone/>
            </a:pPr>
            <a:endParaRPr sz="1400" b="0" i="0" u="none" strike="noStrike" cap="none" dirty="0">
              <a:solidFill>
                <a:srgbClr val="000000"/>
              </a:solidFill>
              <a:latin typeface="Times New Roman"/>
              <a:ea typeface="Times New Roman"/>
              <a:cs typeface="Times New Roman"/>
              <a:sym typeface="Times New Roman"/>
            </a:endParaRPr>
          </a:p>
        </p:txBody>
      </p:sp>
      <p:sp>
        <p:nvSpPr>
          <p:cNvPr id="233" name="Google Shape;233;p7"/>
          <p:cNvSpPr txBox="1"/>
          <p:nvPr/>
        </p:nvSpPr>
        <p:spPr>
          <a:xfrm>
            <a:off x="11208783" y="6146157"/>
            <a:ext cx="4608512" cy="2356422"/>
          </a:xfrm>
          <a:prstGeom prst="rect">
            <a:avLst/>
          </a:prstGeom>
          <a:noFill/>
          <a:ln>
            <a:noFill/>
          </a:ln>
        </p:spPr>
        <p:txBody>
          <a:bodyPr spcFirstLastPara="1" wrap="square" lIns="243725" tIns="121850" rIns="243725" bIns="121850" anchor="t" anchorCtr="0">
            <a:noAutofit/>
          </a:bodyPr>
          <a:lstStyle/>
          <a:p>
            <a:pPr marL="0" marR="0" lvl="0" indent="0" algn="l" rtl="0">
              <a:lnSpc>
                <a:spcPct val="100000"/>
              </a:lnSpc>
              <a:spcBef>
                <a:spcPts val="0"/>
              </a:spcBef>
              <a:spcAft>
                <a:spcPts val="0"/>
              </a:spcAft>
              <a:buClr>
                <a:schemeClr val="dk2"/>
              </a:buClr>
              <a:buSzPts val="3200"/>
              <a:buFont typeface="Arial"/>
              <a:buNone/>
            </a:pPr>
            <a:r>
              <a:rPr lang="tr-TR" sz="4000" b="1" i="0" u="none" strike="noStrike" cap="none" dirty="0" err="1">
                <a:solidFill>
                  <a:schemeClr val="dk2"/>
                </a:solidFill>
                <a:latin typeface="Times New Roman"/>
                <a:ea typeface="Times New Roman"/>
                <a:cs typeface="Times New Roman"/>
                <a:sym typeface="Times New Roman"/>
              </a:rPr>
              <a:t>Beginning</a:t>
            </a:r>
            <a:r>
              <a:rPr lang="tr-TR" sz="4000" b="1" i="0" u="none" strike="noStrike" cap="none" dirty="0">
                <a:solidFill>
                  <a:schemeClr val="dk2"/>
                </a:solidFill>
                <a:latin typeface="Times New Roman"/>
                <a:ea typeface="Times New Roman"/>
                <a:cs typeface="Times New Roman"/>
                <a:sym typeface="Times New Roman"/>
              </a:rPr>
              <a:t> </a:t>
            </a:r>
            <a:r>
              <a:rPr lang="tr-TR" sz="4000" b="1" i="0" u="none" strike="noStrike" cap="none" dirty="0" err="1">
                <a:solidFill>
                  <a:schemeClr val="dk2"/>
                </a:solidFill>
                <a:latin typeface="Times New Roman"/>
                <a:ea typeface="Times New Roman"/>
                <a:cs typeface="Times New Roman"/>
                <a:sym typeface="Times New Roman"/>
              </a:rPr>
              <a:t>the</a:t>
            </a:r>
            <a:r>
              <a:rPr lang="tr-TR" sz="4000" b="1" i="0" u="none" strike="noStrike" cap="none" dirty="0">
                <a:solidFill>
                  <a:schemeClr val="dk2"/>
                </a:solidFill>
                <a:latin typeface="Times New Roman"/>
                <a:ea typeface="Times New Roman"/>
                <a:cs typeface="Times New Roman"/>
                <a:sym typeface="Times New Roman"/>
              </a:rPr>
              <a:t> </a:t>
            </a:r>
            <a:r>
              <a:rPr lang="tr-TR" sz="4000" b="1" i="0" u="none" strike="noStrike" cap="none" dirty="0" err="1">
                <a:solidFill>
                  <a:schemeClr val="dk2"/>
                </a:solidFill>
                <a:latin typeface="Times New Roman"/>
                <a:ea typeface="Times New Roman"/>
                <a:cs typeface="Times New Roman"/>
                <a:sym typeface="Times New Roman"/>
              </a:rPr>
              <a:t>Code</a:t>
            </a:r>
            <a:endParaRPr sz="4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560"/>
              </a:spcBef>
              <a:spcAft>
                <a:spcPts val="0"/>
              </a:spcAft>
              <a:buClr>
                <a:schemeClr val="dk2"/>
              </a:buClr>
              <a:buSzPts val="2800"/>
              <a:buFont typeface="Arial"/>
              <a:buNone/>
            </a:pPr>
            <a:endParaRPr sz="1400" b="0" i="0" u="none" strike="noStrike" cap="none" dirty="0">
              <a:solidFill>
                <a:srgbClr val="000000"/>
              </a:solidFill>
              <a:latin typeface="Times New Roman"/>
              <a:ea typeface="Times New Roman"/>
              <a:cs typeface="Times New Roman"/>
              <a:sym typeface="Times New Roman"/>
            </a:endParaRPr>
          </a:p>
        </p:txBody>
      </p:sp>
      <p:sp>
        <p:nvSpPr>
          <p:cNvPr id="234" name="Google Shape;234;p7"/>
          <p:cNvSpPr txBox="1"/>
          <p:nvPr/>
        </p:nvSpPr>
        <p:spPr>
          <a:xfrm>
            <a:off x="15394524" y="6119580"/>
            <a:ext cx="4608512" cy="2356422"/>
          </a:xfrm>
          <a:prstGeom prst="rect">
            <a:avLst/>
          </a:prstGeom>
          <a:noFill/>
          <a:ln>
            <a:noFill/>
          </a:ln>
        </p:spPr>
        <p:txBody>
          <a:bodyPr spcFirstLastPara="1" wrap="square" lIns="243725" tIns="121850" rIns="243725" bIns="121850" anchor="t" anchorCtr="0">
            <a:noAutofit/>
          </a:bodyPr>
          <a:lstStyle/>
          <a:p>
            <a:pPr marL="0" marR="0" lvl="0" indent="0" algn="l" rtl="0">
              <a:lnSpc>
                <a:spcPct val="100000"/>
              </a:lnSpc>
              <a:spcBef>
                <a:spcPts val="0"/>
              </a:spcBef>
              <a:spcAft>
                <a:spcPts val="0"/>
              </a:spcAft>
              <a:buClr>
                <a:schemeClr val="dk2"/>
              </a:buClr>
              <a:buSzPts val="3200"/>
              <a:buFont typeface="Arial"/>
              <a:buNone/>
            </a:pPr>
            <a:r>
              <a:rPr lang="tr-TR" sz="4000" b="1" i="0" u="none" strike="noStrike" cap="none" dirty="0" err="1">
                <a:solidFill>
                  <a:schemeClr val="dk2"/>
                </a:solidFill>
                <a:latin typeface="Times New Roman"/>
                <a:ea typeface="Times New Roman"/>
                <a:cs typeface="Times New Roman"/>
                <a:sym typeface="Times New Roman"/>
              </a:rPr>
              <a:t>Exprement</a:t>
            </a:r>
            <a:r>
              <a:rPr lang="tr-TR" sz="4000" b="1" i="0" u="none" strike="noStrike" cap="none" dirty="0">
                <a:solidFill>
                  <a:schemeClr val="dk2"/>
                </a:solidFill>
                <a:latin typeface="Times New Roman"/>
                <a:ea typeface="Times New Roman"/>
                <a:cs typeface="Times New Roman"/>
                <a:sym typeface="Times New Roman"/>
              </a:rPr>
              <a:t> </a:t>
            </a:r>
            <a:r>
              <a:rPr lang="tr-TR" sz="4000" b="1" i="0" u="none" strike="noStrike" cap="none" dirty="0" err="1">
                <a:solidFill>
                  <a:schemeClr val="dk2"/>
                </a:solidFill>
                <a:latin typeface="Times New Roman"/>
                <a:ea typeface="Times New Roman"/>
                <a:cs typeface="Times New Roman"/>
                <a:sym typeface="Times New Roman"/>
              </a:rPr>
              <a:t>and</a:t>
            </a:r>
            <a:r>
              <a:rPr lang="tr-TR" sz="4000" b="1" i="0" u="none" strike="noStrike" cap="none" dirty="0">
                <a:solidFill>
                  <a:schemeClr val="dk2"/>
                </a:solidFill>
                <a:latin typeface="Times New Roman"/>
                <a:ea typeface="Times New Roman"/>
                <a:cs typeface="Times New Roman"/>
                <a:sym typeface="Times New Roman"/>
              </a:rPr>
              <a:t> </a:t>
            </a:r>
            <a:r>
              <a:rPr lang="tr-TR" sz="4000" b="1" i="0" u="none" strike="noStrike" cap="none" dirty="0" err="1">
                <a:solidFill>
                  <a:schemeClr val="dk2"/>
                </a:solidFill>
                <a:latin typeface="Times New Roman"/>
                <a:ea typeface="Times New Roman"/>
                <a:cs typeface="Times New Roman"/>
                <a:sym typeface="Times New Roman"/>
              </a:rPr>
              <a:t>Thesis</a:t>
            </a:r>
            <a:r>
              <a:rPr lang="tr-TR" sz="4000" b="1" i="0" u="none" strike="noStrike" cap="none" dirty="0">
                <a:solidFill>
                  <a:schemeClr val="dk2"/>
                </a:solidFill>
                <a:latin typeface="Times New Roman"/>
                <a:ea typeface="Times New Roman"/>
                <a:cs typeface="Times New Roman"/>
                <a:sym typeface="Times New Roman"/>
              </a:rPr>
              <a:t> </a:t>
            </a:r>
            <a:r>
              <a:rPr lang="tr-TR" sz="4000" b="1" i="0" u="none" strike="noStrike" cap="none" dirty="0" err="1">
                <a:solidFill>
                  <a:schemeClr val="dk2"/>
                </a:solidFill>
                <a:latin typeface="Times New Roman"/>
                <a:ea typeface="Times New Roman"/>
                <a:cs typeface="Times New Roman"/>
                <a:sym typeface="Times New Roman"/>
              </a:rPr>
              <a:t>Phase</a:t>
            </a:r>
            <a:endParaRPr sz="4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560"/>
              </a:spcBef>
              <a:spcAft>
                <a:spcPts val="0"/>
              </a:spcAft>
              <a:buClr>
                <a:schemeClr val="dk2"/>
              </a:buClr>
              <a:buSzPts val="2800"/>
              <a:buFont typeface="Arial"/>
              <a:buNone/>
            </a:pPr>
            <a:endParaRPr sz="1400" b="0" i="0" u="none" strike="noStrike" cap="none" dirty="0">
              <a:solidFill>
                <a:srgbClr val="000000"/>
              </a:solidFill>
              <a:latin typeface="Times New Roman"/>
              <a:ea typeface="Times New Roman"/>
              <a:cs typeface="Times New Roman"/>
              <a:sym typeface="Times New Roman"/>
            </a:endParaRPr>
          </a:p>
        </p:txBody>
      </p:sp>
      <p:sp>
        <p:nvSpPr>
          <p:cNvPr id="235" name="Google Shape;235;p7"/>
          <p:cNvSpPr/>
          <p:nvPr/>
        </p:nvSpPr>
        <p:spPr>
          <a:xfrm>
            <a:off x="11881685" y="3734028"/>
            <a:ext cx="747702" cy="747708"/>
          </a:xfrm>
          <a:custGeom>
            <a:avLst/>
            <a:gdLst/>
            <a:ahLst/>
            <a:cxnLst/>
            <a:rect l="l" t="t" r="r" b="b"/>
            <a:pathLst>
              <a:path w="461" h="461" extrusionOk="0">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Google Shape;236;p7"/>
          <p:cNvSpPr/>
          <p:nvPr/>
        </p:nvSpPr>
        <p:spPr>
          <a:xfrm>
            <a:off x="6650656" y="3668053"/>
            <a:ext cx="804676" cy="690739"/>
          </a:xfrm>
          <a:custGeom>
            <a:avLst/>
            <a:gdLst/>
            <a:ahLst/>
            <a:cxnLst/>
            <a:rect l="l" t="t" r="r" b="b"/>
            <a:pathLst>
              <a:path w="497" h="426" extrusionOk="0">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7"/>
          <p:cNvSpPr/>
          <p:nvPr/>
        </p:nvSpPr>
        <p:spPr>
          <a:xfrm>
            <a:off x="17055740" y="3718617"/>
            <a:ext cx="804676" cy="719219"/>
          </a:xfrm>
          <a:custGeom>
            <a:avLst/>
            <a:gdLst/>
            <a:ahLst/>
            <a:cxnLst/>
            <a:rect l="l" t="t" r="r" b="b"/>
            <a:pathLst>
              <a:path w="498" h="445" extrusionOk="0">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Google Shape;238;p7"/>
          <p:cNvSpPr/>
          <p:nvPr/>
        </p:nvSpPr>
        <p:spPr>
          <a:xfrm>
            <a:off x="1419627" y="3740897"/>
            <a:ext cx="804676" cy="541196"/>
          </a:xfrm>
          <a:custGeom>
            <a:avLst/>
            <a:gdLst/>
            <a:ahLst/>
            <a:cxnLst/>
            <a:rect l="l" t="t" r="r" b="b"/>
            <a:pathLst>
              <a:path w="497" h="337" extrusionOk="0">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Google Shape;239;p7"/>
          <p:cNvSpPr/>
          <p:nvPr/>
        </p:nvSpPr>
        <p:spPr>
          <a:xfrm>
            <a:off x="22286770" y="3847554"/>
            <a:ext cx="747702" cy="605287"/>
          </a:xfrm>
          <a:custGeom>
            <a:avLst/>
            <a:gdLst/>
            <a:ahLst/>
            <a:cxnLst/>
            <a:rect l="l" t="t" r="r" b="b"/>
            <a:pathLst>
              <a:path w="462" h="373" extrusionOk="0">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p7"/>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6</a:t>
            </a:fld>
            <a:endParaRPr/>
          </a:p>
        </p:txBody>
      </p:sp>
      <p:pic>
        <p:nvPicPr>
          <p:cNvPr id="241" name="Google Shape;241;p7"/>
          <p:cNvPicPr preferRelativeResize="0"/>
          <p:nvPr/>
        </p:nvPicPr>
        <p:blipFill rotWithShape="1">
          <a:blip r:embed="rId3">
            <a:alphaModFix/>
          </a:blip>
          <a:srcRect/>
          <a:stretch/>
        </p:blipFill>
        <p:spPr>
          <a:xfrm>
            <a:off x="1282540" y="11467890"/>
            <a:ext cx="2584065" cy="1739599"/>
          </a:xfrm>
          <a:prstGeom prst="rect">
            <a:avLst/>
          </a:prstGeom>
          <a:noFill/>
          <a:ln>
            <a:noFill/>
          </a:ln>
        </p:spPr>
      </p:pic>
      <p:sp>
        <p:nvSpPr>
          <p:cNvPr id="242" name="Google Shape;242;p7"/>
          <p:cNvSpPr txBox="1"/>
          <p:nvPr/>
        </p:nvSpPr>
        <p:spPr>
          <a:xfrm>
            <a:off x="20463234" y="6027532"/>
            <a:ext cx="2571238" cy="2279135"/>
          </a:xfrm>
          <a:prstGeom prst="rect">
            <a:avLst/>
          </a:prstGeom>
          <a:noFill/>
          <a:ln>
            <a:noFill/>
          </a:ln>
        </p:spPr>
        <p:txBody>
          <a:bodyPr spcFirstLastPara="1" wrap="square" lIns="243725" tIns="121850" rIns="243725" bIns="121850" anchor="t" anchorCtr="0">
            <a:noAutofit/>
          </a:bodyPr>
          <a:lstStyle/>
          <a:p>
            <a:pPr marL="0" marR="0" lvl="0" indent="0" algn="l" rtl="0">
              <a:lnSpc>
                <a:spcPct val="100000"/>
              </a:lnSpc>
              <a:spcBef>
                <a:spcPts val="0"/>
              </a:spcBef>
              <a:spcAft>
                <a:spcPts val="0"/>
              </a:spcAft>
              <a:buClr>
                <a:schemeClr val="dk2"/>
              </a:buClr>
              <a:buSzPts val="3200"/>
              <a:buFont typeface="Arial"/>
              <a:buNone/>
            </a:pPr>
            <a:r>
              <a:rPr lang="tr-TR" sz="4000" b="1" i="0" u="none" strike="noStrike" cap="none" dirty="0">
                <a:solidFill>
                  <a:schemeClr val="dk2"/>
                </a:solidFill>
                <a:latin typeface="Times New Roman"/>
                <a:ea typeface="Times New Roman"/>
                <a:cs typeface="Times New Roman"/>
                <a:sym typeface="Times New Roman"/>
              </a:rPr>
              <a:t>Final Report Delivery</a:t>
            </a:r>
            <a:endParaRPr sz="4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560"/>
              </a:spcBef>
              <a:spcAft>
                <a:spcPts val="0"/>
              </a:spcAft>
              <a:buClr>
                <a:schemeClr val="dk2"/>
              </a:buClr>
              <a:buSzPts val="2800"/>
              <a:buFont typeface="Arial"/>
              <a:buNone/>
            </a:pPr>
            <a:endParaRPr sz="14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8"/>
          <p:cNvSpPr txBox="1"/>
          <p:nvPr/>
        </p:nvSpPr>
        <p:spPr>
          <a:xfrm>
            <a:off x="1351090" y="5200172"/>
            <a:ext cx="6958985" cy="5262939"/>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tr-TR" sz="2800" b="0" i="0" u="none" strike="noStrike" cap="none" dirty="0" err="1">
                <a:solidFill>
                  <a:schemeClr val="dk1"/>
                </a:solidFill>
                <a:latin typeface="Times New Roman"/>
                <a:ea typeface="Times New Roman"/>
                <a:cs typeface="Times New Roman"/>
                <a:sym typeface="Times New Roman"/>
              </a:rPr>
              <a:t>Ochratoxin</a:t>
            </a:r>
            <a:r>
              <a:rPr lang="tr-TR" sz="2800" b="0" i="0" u="none" strike="noStrike" cap="none" dirty="0">
                <a:solidFill>
                  <a:schemeClr val="dk1"/>
                </a:solidFill>
                <a:latin typeface="Times New Roman"/>
                <a:ea typeface="Times New Roman"/>
                <a:cs typeface="Times New Roman"/>
                <a:sym typeface="Times New Roman"/>
              </a:rPr>
              <a:t> A (OTA) is a </a:t>
            </a:r>
            <a:r>
              <a:rPr lang="tr-TR" sz="2800" b="0" i="0" u="none" strike="noStrike" cap="none" dirty="0" err="1">
                <a:solidFill>
                  <a:schemeClr val="dk1"/>
                </a:solidFill>
                <a:latin typeface="Times New Roman"/>
                <a:ea typeface="Times New Roman"/>
                <a:cs typeface="Times New Roman"/>
                <a:sym typeface="Times New Roman"/>
              </a:rPr>
              <a:t>mycotoxin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This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toxin</a:t>
            </a:r>
            <a:r>
              <a:rPr lang="tr-TR" sz="2800" b="0" i="0" u="none" strike="noStrike" cap="none" dirty="0">
                <a:solidFill>
                  <a:schemeClr val="dk1"/>
                </a:solidFill>
                <a:latin typeface="Times New Roman"/>
                <a:ea typeface="Times New Roman"/>
                <a:cs typeface="Times New Roman"/>
                <a:sym typeface="Times New Roman"/>
              </a:rPr>
              <a:t> is </a:t>
            </a:r>
            <a:r>
              <a:rPr lang="tr-TR" sz="2800" b="0" i="0" u="none" strike="noStrike" cap="none" dirty="0" err="1">
                <a:solidFill>
                  <a:schemeClr val="dk1"/>
                </a:solidFill>
                <a:latin typeface="Times New Roman"/>
                <a:ea typeface="Times New Roman"/>
                <a:cs typeface="Times New Roman"/>
                <a:sym typeface="Times New Roman"/>
              </a:rPr>
              <a:t>carcinogenic</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to</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rodents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It</a:t>
            </a:r>
            <a:r>
              <a:rPr lang="tr-TR" sz="2800" b="0" i="0" u="none" strike="noStrike" cap="none" dirty="0">
                <a:solidFill>
                  <a:schemeClr val="dk1"/>
                </a:solidFill>
                <a:latin typeface="Times New Roman"/>
                <a:ea typeface="Times New Roman"/>
                <a:cs typeface="Times New Roman"/>
                <a:sym typeface="Times New Roman"/>
              </a:rPr>
              <a:t> is </a:t>
            </a:r>
            <a:r>
              <a:rPr lang="tr-TR" sz="2800" b="0" i="0" u="none" strike="noStrike" cap="none" dirty="0" err="1">
                <a:solidFill>
                  <a:schemeClr val="dk1"/>
                </a:solidFill>
                <a:latin typeface="Times New Roman"/>
                <a:ea typeface="Times New Roman"/>
                <a:cs typeface="Times New Roman"/>
                <a:sym typeface="Times New Roman"/>
              </a:rPr>
              <a:t>teratogenic</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immunotoxic</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likely</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neurotoxic</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genotoxic</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Additionally</a:t>
            </a:r>
            <a:r>
              <a:rPr lang="tr-TR" sz="2800" b="0" i="0" u="none" strike="noStrike" cap="none" dirty="0">
                <a:solidFill>
                  <a:schemeClr val="dk1"/>
                </a:solidFill>
                <a:latin typeface="Times New Roman"/>
                <a:ea typeface="Times New Roman"/>
                <a:cs typeface="Times New Roman"/>
                <a:sym typeface="Times New Roman"/>
              </a:rPr>
              <a:t>, it has </a:t>
            </a:r>
            <a:r>
              <a:rPr lang="tr-TR" sz="2800" b="0" i="0" u="none" strike="noStrike" cap="none" dirty="0" err="1">
                <a:solidFill>
                  <a:schemeClr val="dk1"/>
                </a:solidFill>
                <a:latin typeface="Times New Roman"/>
                <a:ea typeface="Times New Roman"/>
                <a:cs typeface="Times New Roman"/>
                <a:sym typeface="Times New Roman"/>
              </a:rPr>
              <a:t>been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shown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to</a:t>
            </a:r>
            <a:r>
              <a:rPr lang="tr-TR" sz="2800" b="0" i="0" u="none" strike="noStrike" cap="none" dirty="0">
                <a:solidFill>
                  <a:schemeClr val="dk1"/>
                </a:solidFill>
                <a:latin typeface="Times New Roman"/>
                <a:ea typeface="Times New Roman"/>
                <a:cs typeface="Times New Roman"/>
                <a:sym typeface="Times New Roman"/>
              </a:rPr>
              <a:t> be </a:t>
            </a:r>
            <a:r>
              <a:rPr lang="tr-TR" sz="2800" b="0" i="0" u="none" strike="noStrike" cap="none" dirty="0" err="1">
                <a:solidFill>
                  <a:schemeClr val="dk1"/>
                </a:solidFill>
                <a:latin typeface="Times New Roman"/>
                <a:ea typeface="Times New Roman"/>
                <a:cs typeface="Times New Roman"/>
                <a:sym typeface="Times New Roman"/>
              </a:rPr>
              <a:t>the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cause</a:t>
            </a:r>
            <a:r>
              <a:rPr lang="tr-TR" sz="2800" b="0" i="0" u="none" strike="noStrike" cap="none" dirty="0">
                <a:solidFill>
                  <a:schemeClr val="dk1"/>
                </a:solidFill>
                <a:latin typeface="Times New Roman"/>
                <a:ea typeface="Times New Roman"/>
                <a:cs typeface="Times New Roman"/>
                <a:sym typeface="Times New Roman"/>
              </a:rPr>
              <a:t> of </a:t>
            </a:r>
            <a:r>
              <a:rPr lang="tr-TR" sz="2800" b="0" i="0" u="none" strike="noStrike" cap="none" dirty="0" err="1">
                <a:solidFill>
                  <a:schemeClr val="dk1"/>
                </a:solidFill>
                <a:latin typeface="Times New Roman"/>
                <a:ea typeface="Times New Roman"/>
                <a:cs typeface="Times New Roman"/>
                <a:sym typeface="Times New Roman"/>
              </a:rPr>
              <a:t>urinary</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tract</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tumors</a:t>
            </a:r>
            <a:r>
              <a:rPr lang="tr-TR" sz="2800" b="0" i="0" u="none" strike="noStrike" cap="none" dirty="0">
                <a:solidFill>
                  <a:schemeClr val="dk1"/>
                </a:solidFill>
                <a:latin typeface="Times New Roman"/>
                <a:ea typeface="Times New Roman"/>
                <a:cs typeface="Times New Roman"/>
                <a:sym typeface="Times New Roman"/>
              </a:rPr>
              <a:t> in </a:t>
            </a:r>
            <a:r>
              <a:rPr lang="tr-TR" sz="2800" b="0" i="0" u="none" strike="noStrike" cap="none" dirty="0" err="1">
                <a:solidFill>
                  <a:schemeClr val="dk1"/>
                </a:solidFill>
                <a:latin typeface="Times New Roman"/>
                <a:ea typeface="Times New Roman"/>
                <a:cs typeface="Times New Roman"/>
                <a:sym typeface="Times New Roman"/>
              </a:rPr>
              <a:t>humans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It</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leads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to</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kidney</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diseases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cancer</a:t>
            </a:r>
            <a:r>
              <a:rPr lang="tr-TR" sz="2800" b="0" i="0" u="none" strike="noStrike" cap="none" dirty="0">
                <a:solidFill>
                  <a:schemeClr val="dk1"/>
                </a:solidFill>
                <a:latin typeface="Times New Roman"/>
                <a:ea typeface="Times New Roman"/>
                <a:cs typeface="Times New Roman"/>
                <a:sym typeface="Times New Roman"/>
              </a:rPr>
              <a:t> in </a:t>
            </a:r>
            <a:r>
              <a:rPr lang="tr-TR" sz="2800" b="0" i="0" u="none" strike="noStrike" cap="none" dirty="0" err="1">
                <a:solidFill>
                  <a:schemeClr val="dk1"/>
                </a:solidFill>
                <a:latin typeface="Times New Roman"/>
                <a:ea typeface="Times New Roman"/>
                <a:cs typeface="Times New Roman"/>
                <a:sym typeface="Times New Roman"/>
              </a:rPr>
              <a:t>humans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Ochratoxin</a:t>
            </a:r>
            <a:r>
              <a:rPr lang="tr-TR" sz="2800" b="0" i="0" u="none" strike="noStrike" cap="none" dirty="0">
                <a:solidFill>
                  <a:schemeClr val="dk1"/>
                </a:solidFill>
                <a:latin typeface="Times New Roman"/>
                <a:ea typeface="Times New Roman"/>
                <a:cs typeface="Times New Roman"/>
                <a:sym typeface="Times New Roman"/>
              </a:rPr>
              <a:t> A </a:t>
            </a:r>
            <a:r>
              <a:rPr lang="tr-TR" sz="2800" b="0" i="0" u="none" strike="noStrike" cap="none" dirty="0" err="1">
                <a:solidFill>
                  <a:schemeClr val="dk1"/>
                </a:solidFill>
                <a:latin typeface="Times New Roman"/>
                <a:ea typeface="Times New Roman"/>
                <a:cs typeface="Times New Roman"/>
                <a:sym typeface="Times New Roman"/>
              </a:rPr>
              <a:t>was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classified</a:t>
            </a:r>
            <a:r>
              <a:rPr lang="tr-TR" sz="2800" b="0" i="0" u="none" strike="noStrike" cap="none" dirty="0">
                <a:solidFill>
                  <a:schemeClr val="dk1"/>
                </a:solidFill>
                <a:latin typeface="Times New Roman"/>
                <a:ea typeface="Times New Roman"/>
                <a:cs typeface="Times New Roman"/>
                <a:sym typeface="Times New Roman"/>
              </a:rPr>
              <a:t> as a </a:t>
            </a:r>
            <a:r>
              <a:rPr lang="tr-TR" sz="2800" b="0" i="0" u="none" strike="noStrike" cap="none" dirty="0" err="1">
                <a:solidFill>
                  <a:schemeClr val="dk1"/>
                </a:solidFill>
                <a:latin typeface="Times New Roman"/>
                <a:ea typeface="Times New Roman"/>
                <a:cs typeface="Times New Roman"/>
                <a:sym typeface="Times New Roman"/>
              </a:rPr>
              <a:t>possible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human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carcinogen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Group</a:t>
            </a:r>
            <a:r>
              <a:rPr lang="tr-TR" sz="2800" b="0" i="0" u="none" strike="noStrike" cap="none" dirty="0">
                <a:solidFill>
                  <a:schemeClr val="dk1"/>
                </a:solidFill>
                <a:latin typeface="Times New Roman"/>
                <a:ea typeface="Times New Roman"/>
                <a:cs typeface="Times New Roman"/>
                <a:sym typeface="Times New Roman"/>
              </a:rPr>
              <a:t> 2B) </a:t>
            </a:r>
            <a:r>
              <a:rPr lang="tr-TR" sz="2800" b="0" i="0" u="none" strike="noStrike" cap="none" dirty="0" err="1">
                <a:solidFill>
                  <a:schemeClr val="dk1"/>
                </a:solidFill>
                <a:latin typeface="Times New Roman"/>
                <a:ea typeface="Times New Roman"/>
                <a:cs typeface="Times New Roman"/>
                <a:sym typeface="Times New Roman"/>
              </a:rPr>
              <a:t>by</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the</a:t>
            </a:r>
            <a:r>
              <a:rPr lang="tr-TR" sz="2800" b="0" i="0" u="none" strike="noStrike" cap="none" dirty="0">
                <a:solidFill>
                  <a:schemeClr val="dk1"/>
                </a:solidFill>
                <a:latin typeface="Times New Roman"/>
                <a:ea typeface="Times New Roman"/>
                <a:cs typeface="Times New Roman"/>
                <a:sym typeface="Times New Roman"/>
              </a:rPr>
              <a:t> International </a:t>
            </a:r>
            <a:r>
              <a:rPr lang="tr-TR" sz="2800" b="0" i="0" u="none" strike="noStrike" cap="none" dirty="0" err="1">
                <a:solidFill>
                  <a:schemeClr val="dk1"/>
                </a:solidFill>
                <a:latin typeface="Times New Roman"/>
                <a:ea typeface="Times New Roman"/>
                <a:cs typeface="Times New Roman"/>
                <a:sym typeface="Times New Roman"/>
              </a:rPr>
              <a:t>Agency</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for</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Research</a:t>
            </a:r>
            <a:r>
              <a:rPr lang="tr-TR" sz="2800" b="0" i="0" u="none" strike="noStrike" cap="none" dirty="0">
                <a:solidFill>
                  <a:schemeClr val="dk1"/>
                </a:solidFill>
                <a:latin typeface="Times New Roman"/>
                <a:ea typeface="Times New Roman"/>
                <a:cs typeface="Times New Roman"/>
                <a:sym typeface="Times New Roman"/>
              </a:rPr>
              <a:t> on </a:t>
            </a:r>
            <a:r>
              <a:rPr lang="tr-TR" sz="2800" b="0" i="0" u="none" strike="noStrike" cap="none" dirty="0" err="1">
                <a:solidFill>
                  <a:schemeClr val="dk1"/>
                </a:solidFill>
                <a:latin typeface="Times New Roman"/>
                <a:ea typeface="Times New Roman"/>
                <a:cs typeface="Times New Roman"/>
                <a:sym typeface="Times New Roman"/>
              </a:rPr>
              <a:t>Cancer</a:t>
            </a:r>
            <a:r>
              <a:rPr lang="tr-TR" sz="2800" b="0" i="0" u="none" strike="noStrike" cap="none" dirty="0">
                <a:solidFill>
                  <a:schemeClr val="dk1"/>
                </a:solidFill>
                <a:latin typeface="Times New Roman"/>
                <a:ea typeface="Times New Roman"/>
                <a:cs typeface="Times New Roman"/>
                <a:sym typeface="Times New Roman"/>
              </a:rPr>
              <a:t> (IARC) in 1993</a:t>
            </a:r>
            <a:endParaRPr sz="2800" b="0" i="0" u="none" strike="noStrike" cap="none" dirty="0">
              <a:solidFill>
                <a:schemeClr val="dk1"/>
              </a:solidFill>
              <a:latin typeface="Times New Roman"/>
              <a:ea typeface="Times New Roman"/>
              <a:cs typeface="Times New Roman"/>
              <a:sym typeface="Times New Roman"/>
            </a:endParaRPr>
          </a:p>
        </p:txBody>
      </p:sp>
      <p:sp>
        <p:nvSpPr>
          <p:cNvPr id="249" name="Google Shape;249;p8"/>
          <p:cNvSpPr txBox="1"/>
          <p:nvPr/>
        </p:nvSpPr>
        <p:spPr>
          <a:xfrm>
            <a:off x="8763073" y="5200172"/>
            <a:ext cx="6958985" cy="72019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tr-TR" sz="2800" b="0" i="0" u="none" strike="noStrike" cap="none" dirty="0">
                <a:solidFill>
                  <a:schemeClr val="dk1"/>
                </a:solidFill>
                <a:latin typeface="Times New Roman"/>
                <a:ea typeface="Times New Roman"/>
                <a:cs typeface="Times New Roman"/>
                <a:sym typeface="Times New Roman"/>
              </a:rPr>
              <a:t>A </a:t>
            </a:r>
            <a:r>
              <a:rPr lang="tr-TR" sz="2800" b="0" i="0" u="none" strike="noStrike" cap="none" dirty="0" err="1">
                <a:solidFill>
                  <a:schemeClr val="dk1"/>
                </a:solidFill>
                <a:latin typeface="Times New Roman"/>
                <a:ea typeface="Times New Roman"/>
                <a:cs typeface="Times New Roman"/>
                <a:sym typeface="Times New Roman"/>
              </a:rPr>
              <a:t>spectrometer</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captures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spectral</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information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invisible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to</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the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human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eye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types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like</a:t>
            </a:r>
            <a:r>
              <a:rPr lang="tr-TR" sz="2800" b="0" i="0" u="none" strike="noStrike" cap="none" dirty="0">
                <a:solidFill>
                  <a:schemeClr val="dk1"/>
                </a:solidFill>
                <a:latin typeface="Times New Roman"/>
                <a:ea typeface="Times New Roman"/>
                <a:cs typeface="Times New Roman"/>
                <a:sym typeface="Times New Roman"/>
              </a:rPr>
              <a:t> NIR, MIR, </a:t>
            </a:r>
            <a:r>
              <a:rPr lang="tr-TR" sz="2800" b="0" i="0" u="none" strike="noStrike" cap="none" dirty="0" err="1">
                <a:solidFill>
                  <a:schemeClr val="dk1"/>
                </a:solidFill>
                <a:latin typeface="Times New Roman"/>
                <a:ea typeface="Times New Roman"/>
                <a:cs typeface="Times New Roman"/>
                <a:sym typeface="Times New Roman"/>
              </a:rPr>
              <a:t>and</a:t>
            </a:r>
            <a:r>
              <a:rPr lang="tr-TR" sz="2800" b="0" i="0" u="none" strike="noStrike" cap="none" dirty="0">
                <a:solidFill>
                  <a:schemeClr val="dk1"/>
                </a:solidFill>
                <a:latin typeface="Times New Roman"/>
                <a:ea typeface="Times New Roman"/>
                <a:cs typeface="Times New Roman"/>
                <a:sym typeface="Times New Roman"/>
              </a:rPr>
              <a:t> FIR </a:t>
            </a:r>
            <a:r>
              <a:rPr lang="tr-TR" sz="2800" b="0" i="0" u="none" strike="noStrike" cap="none" dirty="0" err="1">
                <a:solidFill>
                  <a:schemeClr val="dk1"/>
                </a:solidFill>
                <a:latin typeface="Times New Roman"/>
                <a:ea typeface="Times New Roman"/>
                <a:cs typeface="Times New Roman"/>
                <a:sym typeface="Times New Roman"/>
              </a:rPr>
              <a:t>detect</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different</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wavelengths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Spectral</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cameras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have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been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chosen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convolutional</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neural</a:t>
            </a:r>
            <a:r>
              <a:rPr lang="tr-TR" sz="2800" b="0" i="0" u="none" strike="noStrike" cap="none" dirty="0">
                <a:solidFill>
                  <a:schemeClr val="dk1"/>
                </a:solidFill>
                <a:latin typeface="Times New Roman"/>
                <a:ea typeface="Times New Roman"/>
                <a:cs typeface="Times New Roman"/>
                <a:sym typeface="Times New Roman"/>
              </a:rPr>
              <a:t> network-</a:t>
            </a:r>
            <a:r>
              <a:rPr lang="tr-TR" sz="2800" b="0" i="0" u="none" strike="noStrike" cap="none" dirty="0" err="1">
                <a:solidFill>
                  <a:schemeClr val="dk1"/>
                </a:solidFill>
                <a:latin typeface="Times New Roman"/>
                <a:ea typeface="Times New Roman"/>
                <a:cs typeface="Times New Roman"/>
                <a:sym typeface="Times New Roman"/>
              </a:rPr>
              <a:t>based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models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are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trained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with</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spectral</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images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to</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detect</a:t>
            </a:r>
            <a:r>
              <a:rPr lang="tr-TR" sz="2800" b="0" i="0" u="none" strike="noStrike" cap="none" dirty="0">
                <a:solidFill>
                  <a:schemeClr val="dk1"/>
                </a:solidFill>
                <a:latin typeface="Times New Roman"/>
                <a:ea typeface="Times New Roman"/>
                <a:cs typeface="Times New Roman"/>
                <a:sym typeface="Times New Roman"/>
              </a:rPr>
              <a:t> OTA in -</a:t>
            </a:r>
            <a:r>
              <a:rPr lang="tr-TR" sz="2800" b="0" i="0" u="none" strike="noStrike" cap="none" dirty="0" err="1">
                <a:solidFill>
                  <a:schemeClr val="dk1"/>
                </a:solidFill>
                <a:latin typeface="Times New Roman"/>
                <a:ea typeface="Times New Roman"/>
                <a:cs typeface="Times New Roman"/>
                <a:sym typeface="Times New Roman"/>
              </a:rPr>
              <a:t>raisins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Reasoning</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for</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the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choice</a:t>
            </a:r>
            <a:r>
              <a:rPr lang="tr-TR" sz="2800" b="0" i="0" u="none" strike="noStrike" cap="none" dirty="0">
                <a:solidFill>
                  <a:schemeClr val="dk1"/>
                </a:solidFill>
                <a:latin typeface="Times New Roman"/>
                <a:ea typeface="Times New Roman"/>
                <a:cs typeface="Times New Roman"/>
                <a:sym typeface="Times New Roman"/>
              </a:rPr>
              <a:t> of NIR: </a:t>
            </a:r>
            <a:endParaRPr sz="2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tr-TR" sz="2800" b="0" i="0" u="none" strike="noStrike" cap="none" dirty="0" err="1">
                <a:solidFill>
                  <a:schemeClr val="dk1"/>
                </a:solidFill>
                <a:latin typeface="Times New Roman"/>
                <a:ea typeface="Times New Roman"/>
                <a:cs typeface="Times New Roman"/>
                <a:sym typeface="Times New Roman"/>
              </a:rPr>
              <a:t>Non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Destructive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analysis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Speed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Efficiency</a:t>
            </a:r>
            <a:r>
              <a:rPr lang="tr-TR" sz="2800" b="0" i="0" u="none" strike="noStrike" cap="none" dirty="0">
                <a:solidFill>
                  <a:schemeClr val="dk1"/>
                </a:solidFill>
                <a:latin typeface="Times New Roman"/>
                <a:ea typeface="Times New Roman"/>
                <a:cs typeface="Times New Roman"/>
                <a:sym typeface="Times New Roman"/>
              </a:rPr>
              <a:t>, Depth of </a:t>
            </a:r>
            <a:r>
              <a:rPr lang="tr-TR" sz="2800" b="0" i="0" u="none" strike="noStrike" cap="none" dirty="0" err="1">
                <a:solidFill>
                  <a:schemeClr val="dk1"/>
                </a:solidFill>
                <a:latin typeface="Times New Roman"/>
                <a:ea typeface="Times New Roman"/>
                <a:cs typeface="Times New Roman"/>
                <a:sym typeface="Times New Roman"/>
              </a:rPr>
              <a:t>Penetration</a:t>
            </a:r>
            <a:r>
              <a:rPr lang="tr-TR" sz="2800" b="0" i="0" u="none" strike="noStrike" cap="none" dirty="0">
                <a:solidFill>
                  <a:schemeClr val="dk1"/>
                </a:solidFill>
                <a:latin typeface="Times New Roman"/>
                <a:ea typeface="Times New Roman"/>
                <a:cs typeface="Times New Roman"/>
                <a:sym typeface="Times New Roman"/>
              </a:rPr>
              <a:t>, Minimal </a:t>
            </a:r>
            <a:r>
              <a:rPr lang="tr-TR" sz="2800" b="0" i="0" u="none" strike="noStrike" cap="none" dirty="0" err="1">
                <a:solidFill>
                  <a:schemeClr val="dk1"/>
                </a:solidFill>
                <a:latin typeface="Times New Roman"/>
                <a:ea typeface="Times New Roman"/>
                <a:cs typeface="Times New Roman"/>
                <a:sym typeface="Times New Roman"/>
              </a:rPr>
              <a:t>Sample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Preparation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Sensitivity</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to</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Organic</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Compounds</a:t>
            </a:r>
            <a:endParaRPr sz="2800" b="0" i="0" u="none" strike="noStrike" cap="none" dirty="0">
              <a:solidFill>
                <a:schemeClr val="dk1"/>
              </a:solidFill>
              <a:latin typeface="Times New Roman"/>
              <a:ea typeface="Times New Roman"/>
              <a:cs typeface="Times New Roman"/>
              <a:sym typeface="Times New Roman"/>
            </a:endParaRPr>
          </a:p>
        </p:txBody>
      </p:sp>
      <p:sp>
        <p:nvSpPr>
          <p:cNvPr id="250" name="Google Shape;250;p8"/>
          <p:cNvSpPr txBox="1"/>
          <p:nvPr/>
        </p:nvSpPr>
        <p:spPr>
          <a:xfrm>
            <a:off x="16175056" y="5200172"/>
            <a:ext cx="6958985" cy="78482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tr-TR" sz="2800" b="0" i="0" u="none" strike="noStrike" cap="none" dirty="0" err="1">
                <a:solidFill>
                  <a:schemeClr val="dk1"/>
                </a:solidFill>
                <a:latin typeface="Times New Roman"/>
                <a:ea typeface="Times New Roman"/>
                <a:cs typeface="Times New Roman"/>
                <a:sym typeface="Times New Roman"/>
              </a:rPr>
              <a:t>Convolutional</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Neural</a:t>
            </a:r>
            <a:r>
              <a:rPr lang="tr-TR" sz="2800" b="0" i="0" u="none" strike="noStrike" cap="none" dirty="0">
                <a:solidFill>
                  <a:schemeClr val="dk1"/>
                </a:solidFill>
                <a:latin typeface="Times New Roman"/>
                <a:ea typeface="Times New Roman"/>
                <a:cs typeface="Times New Roman"/>
                <a:sym typeface="Times New Roman"/>
              </a:rPr>
              <a:t> Networks (</a:t>
            </a:r>
            <a:r>
              <a:rPr lang="tr-TR" sz="2800" b="0" i="0" u="none" strike="noStrike" cap="none" dirty="0" err="1">
                <a:solidFill>
                  <a:schemeClr val="dk1"/>
                </a:solidFill>
                <a:latin typeface="Times New Roman"/>
                <a:ea typeface="Times New Roman"/>
                <a:cs typeface="Times New Roman"/>
                <a:sym typeface="Times New Roman"/>
              </a:rPr>
              <a:t>CNNs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are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deep</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learning</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models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that</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analyze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learn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from</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images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by</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applying</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convolutions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to</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detect</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changes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calculate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gradients</a:t>
            </a:r>
            <a:r>
              <a:rPr lang="tr-TR" sz="2800" b="0" i="0" u="none" strike="noStrike" cap="none" dirty="0">
                <a:solidFill>
                  <a:schemeClr val="dk1"/>
                </a:solidFill>
                <a:latin typeface="Times New Roman"/>
                <a:ea typeface="Times New Roman"/>
                <a:cs typeface="Times New Roman"/>
                <a:sym typeface="Times New Roman"/>
              </a:rPr>
              <a:t>. They </a:t>
            </a:r>
            <a:r>
              <a:rPr lang="tr-TR" sz="2800" b="0" i="0" u="none" strike="noStrike" cap="none" dirty="0" err="1">
                <a:solidFill>
                  <a:schemeClr val="dk1"/>
                </a:solidFill>
                <a:latin typeface="Times New Roman"/>
                <a:ea typeface="Times New Roman"/>
                <a:cs typeface="Times New Roman"/>
                <a:sym typeface="Times New Roman"/>
              </a:rPr>
              <a:t>consist</a:t>
            </a:r>
            <a:r>
              <a:rPr lang="tr-TR" sz="2800" b="0" i="0" u="none" strike="noStrike" cap="none" dirty="0">
                <a:solidFill>
                  <a:schemeClr val="dk1"/>
                </a:solidFill>
                <a:latin typeface="Times New Roman"/>
                <a:ea typeface="Times New Roman"/>
                <a:cs typeface="Times New Roman"/>
                <a:sym typeface="Times New Roman"/>
              </a:rPr>
              <a:t> of multiple </a:t>
            </a:r>
            <a:r>
              <a:rPr lang="tr-TR" sz="2800" b="0" i="0" u="none" strike="noStrike" cap="none" dirty="0" err="1">
                <a:solidFill>
                  <a:schemeClr val="dk1"/>
                </a:solidFill>
                <a:latin typeface="Times New Roman"/>
                <a:ea typeface="Times New Roman"/>
                <a:cs typeface="Times New Roman"/>
                <a:sym typeface="Times New Roman"/>
              </a:rPr>
              <a:t>layers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that</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transform</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input</a:t>
            </a:r>
            <a:r>
              <a:rPr lang="tr-TR" sz="2800" b="0" i="0" u="none" strike="noStrike" cap="none" dirty="0">
                <a:solidFill>
                  <a:schemeClr val="dk1"/>
                </a:solidFill>
                <a:latin typeface="Times New Roman"/>
                <a:ea typeface="Times New Roman"/>
                <a:cs typeface="Times New Roman"/>
                <a:sym typeface="Times New Roman"/>
              </a:rPr>
              <a:t> data </a:t>
            </a:r>
            <a:r>
              <a:rPr lang="tr-TR" sz="2800" b="0" i="0" u="none" strike="noStrike" cap="none" dirty="0" err="1">
                <a:solidFill>
                  <a:schemeClr val="dk1"/>
                </a:solidFill>
                <a:latin typeface="Times New Roman"/>
                <a:ea typeface="Times New Roman"/>
                <a:cs typeface="Times New Roman"/>
                <a:sym typeface="Times New Roman"/>
              </a:rPr>
              <a:t>into</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output</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with</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fewer</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parameters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than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traditional</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neural</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networks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allowing</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for</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more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complex</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tasks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CNNs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are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highly</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effective</a:t>
            </a:r>
            <a:r>
              <a:rPr lang="tr-TR" sz="2800" b="0" i="0" u="none" strike="noStrike" cap="none" dirty="0">
                <a:solidFill>
                  <a:schemeClr val="dk1"/>
                </a:solidFill>
                <a:latin typeface="Times New Roman"/>
                <a:ea typeface="Times New Roman"/>
                <a:cs typeface="Times New Roman"/>
                <a:sym typeface="Times New Roman"/>
              </a:rPr>
              <a:t> in </a:t>
            </a:r>
            <a:r>
              <a:rPr lang="tr-TR" sz="2800" b="0" i="0" u="none" strike="noStrike" cap="none" dirty="0" err="1">
                <a:solidFill>
                  <a:schemeClr val="dk1"/>
                </a:solidFill>
                <a:latin typeface="Times New Roman"/>
                <a:ea typeface="Times New Roman"/>
                <a:cs typeface="Times New Roman"/>
                <a:sym typeface="Times New Roman"/>
              </a:rPr>
              <a:t>image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classification</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detecting</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features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from</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simple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edges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to</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complex</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patterns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include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models</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like</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AlexNet</a:t>
            </a:r>
            <a:r>
              <a:rPr lang="tr-TR" sz="2800" b="0" i="0" u="none" strike="noStrike" cap="none" dirty="0">
                <a:solidFill>
                  <a:schemeClr val="dk1"/>
                </a:solidFill>
                <a:latin typeface="Times New Roman"/>
                <a:ea typeface="Times New Roman"/>
                <a:cs typeface="Times New Roman"/>
                <a:sym typeface="Times New Roman"/>
              </a:rPr>
              <a:t>, VGG, </a:t>
            </a:r>
            <a:r>
              <a:rPr lang="tr-TR" sz="2800" b="0" i="0" u="none" strike="noStrike" cap="none" dirty="0" err="1">
                <a:solidFill>
                  <a:schemeClr val="dk1"/>
                </a:solidFill>
                <a:latin typeface="Times New Roman"/>
                <a:ea typeface="Times New Roman"/>
                <a:cs typeface="Times New Roman"/>
                <a:sym typeface="Times New Roman"/>
              </a:rPr>
              <a:t>GoogLeNet</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ResNet</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EfficientNet</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and</a:t>
            </a:r>
            <a:r>
              <a:rPr lang="tr-TR" sz="2800" b="0" i="0" u="none" strike="noStrike" cap="none" dirty="0">
                <a:solidFill>
                  <a:schemeClr val="dk1"/>
                </a:solidFill>
                <a:latin typeface="Times New Roman"/>
                <a:ea typeface="Times New Roman"/>
                <a:cs typeface="Times New Roman"/>
                <a:sym typeface="Times New Roman"/>
              </a:rPr>
              <a:t> </a:t>
            </a:r>
            <a:r>
              <a:rPr lang="tr-TR" sz="2800" b="0" i="0" u="none" strike="noStrike" cap="none" dirty="0" err="1">
                <a:solidFill>
                  <a:schemeClr val="dk1"/>
                </a:solidFill>
                <a:latin typeface="Times New Roman"/>
                <a:ea typeface="Times New Roman"/>
                <a:cs typeface="Times New Roman"/>
                <a:sym typeface="Times New Roman"/>
              </a:rPr>
              <a:t>MobileNet</a:t>
            </a:r>
            <a:r>
              <a:rPr lang="tr-TR" sz="2800" b="0" i="0" u="none" strike="noStrike" cap="none" dirty="0">
                <a:solidFill>
                  <a:schemeClr val="dk1"/>
                </a:solidFill>
                <a:latin typeface="Times New Roman"/>
                <a:ea typeface="Times New Roman"/>
                <a:cs typeface="Times New Roman"/>
                <a:sym typeface="Times New Roman"/>
              </a:rPr>
              <a:t>.</a:t>
            </a:r>
            <a:endParaRPr sz="2800" b="0" i="0" u="none" strike="noStrike" cap="none" dirty="0">
              <a:solidFill>
                <a:schemeClr val="dk1"/>
              </a:solidFill>
              <a:latin typeface="Times New Roman"/>
              <a:ea typeface="Times New Roman"/>
              <a:cs typeface="Times New Roman"/>
              <a:sym typeface="Times New Roman"/>
            </a:endParaRPr>
          </a:p>
        </p:txBody>
      </p:sp>
      <p:sp>
        <p:nvSpPr>
          <p:cNvPr id="251" name="Google Shape;251;p8"/>
          <p:cNvSpPr/>
          <p:nvPr/>
        </p:nvSpPr>
        <p:spPr>
          <a:xfrm>
            <a:off x="1351089" y="3558631"/>
            <a:ext cx="6958985" cy="1080120"/>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p8"/>
          <p:cNvSpPr txBox="1"/>
          <p:nvPr/>
        </p:nvSpPr>
        <p:spPr>
          <a:xfrm>
            <a:off x="1612474" y="3744748"/>
            <a:ext cx="4686726"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tr-TR" sz="4000" b="0" i="0" u="none" strike="noStrike" cap="none" dirty="0" err="1">
                <a:solidFill>
                  <a:schemeClr val="lt1"/>
                </a:solidFill>
                <a:latin typeface="Times New Roman"/>
                <a:ea typeface="Times New Roman"/>
                <a:cs typeface="Times New Roman"/>
                <a:sym typeface="Times New Roman"/>
              </a:rPr>
              <a:t>Ochratoxin</a:t>
            </a:r>
            <a:endParaRPr sz="1400" b="0" i="0" u="none" strike="noStrike" cap="none" dirty="0">
              <a:solidFill>
                <a:srgbClr val="000000"/>
              </a:solidFill>
              <a:latin typeface="Times New Roman"/>
              <a:ea typeface="Times New Roman"/>
              <a:cs typeface="Times New Roman"/>
              <a:sym typeface="Times New Roman"/>
            </a:endParaRPr>
          </a:p>
        </p:txBody>
      </p:sp>
      <p:sp>
        <p:nvSpPr>
          <p:cNvPr id="253" name="Google Shape;253;p8"/>
          <p:cNvSpPr txBox="1"/>
          <p:nvPr/>
        </p:nvSpPr>
        <p:spPr>
          <a:xfrm>
            <a:off x="5212874" y="2990695"/>
            <a:ext cx="2880320" cy="22159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800"/>
              <a:buFont typeface="Arial"/>
              <a:buNone/>
            </a:pPr>
            <a:r>
              <a:rPr lang="tr-TR" sz="13800" b="0" i="0" u="none" strike="noStrike" cap="none">
                <a:solidFill>
                  <a:schemeClr val="lt1"/>
                </a:solidFill>
                <a:latin typeface="Calibri"/>
                <a:ea typeface="Calibri"/>
                <a:cs typeface="Calibri"/>
                <a:sym typeface="Calibri"/>
              </a:rPr>
              <a:t>01</a:t>
            </a:r>
            <a:endParaRPr sz="1400" b="0" i="0" u="none" strike="noStrike" cap="none">
              <a:solidFill>
                <a:srgbClr val="000000"/>
              </a:solidFill>
              <a:latin typeface="Arial"/>
              <a:ea typeface="Arial"/>
              <a:cs typeface="Arial"/>
              <a:sym typeface="Arial"/>
            </a:endParaRPr>
          </a:p>
        </p:txBody>
      </p:sp>
      <p:sp>
        <p:nvSpPr>
          <p:cNvPr id="254" name="Google Shape;254;p8"/>
          <p:cNvSpPr/>
          <p:nvPr/>
        </p:nvSpPr>
        <p:spPr>
          <a:xfrm>
            <a:off x="8763073" y="3558631"/>
            <a:ext cx="6958985" cy="1080120"/>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5" name="Google Shape;255;p8"/>
          <p:cNvSpPr txBox="1"/>
          <p:nvPr/>
        </p:nvSpPr>
        <p:spPr>
          <a:xfrm>
            <a:off x="9024458" y="3744748"/>
            <a:ext cx="3599342"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tr-TR" sz="4000" b="0" i="0" u="none" strike="noStrike" cap="none" dirty="0" err="1">
                <a:solidFill>
                  <a:schemeClr val="lt1"/>
                </a:solidFill>
                <a:latin typeface="Times New Roman"/>
                <a:ea typeface="Times New Roman"/>
                <a:cs typeface="Times New Roman"/>
                <a:sym typeface="Times New Roman"/>
              </a:rPr>
              <a:t>Spectrometer</a:t>
            </a:r>
            <a:endParaRPr sz="1400" b="0" i="0" u="none" strike="noStrike" cap="none" dirty="0">
              <a:solidFill>
                <a:srgbClr val="000000"/>
              </a:solidFill>
              <a:latin typeface="Times New Roman"/>
              <a:ea typeface="Times New Roman"/>
              <a:cs typeface="Times New Roman"/>
              <a:sym typeface="Times New Roman"/>
            </a:endParaRPr>
          </a:p>
        </p:txBody>
      </p:sp>
      <p:sp>
        <p:nvSpPr>
          <p:cNvPr id="256" name="Google Shape;256;p8"/>
          <p:cNvSpPr/>
          <p:nvPr/>
        </p:nvSpPr>
        <p:spPr>
          <a:xfrm>
            <a:off x="16175056" y="3558631"/>
            <a:ext cx="6958985" cy="1080120"/>
          </a:xfrm>
          <a:prstGeom prst="rect">
            <a:avLst/>
          </a:prstGeom>
          <a:solidFill>
            <a:srgbClr val="833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8"/>
          <p:cNvSpPr txBox="1"/>
          <p:nvPr/>
        </p:nvSpPr>
        <p:spPr>
          <a:xfrm>
            <a:off x="16436441" y="3744748"/>
            <a:ext cx="288032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tr-TR" sz="4000" b="0" i="0" u="none" strike="noStrike" cap="none" dirty="0">
                <a:solidFill>
                  <a:schemeClr val="lt1"/>
                </a:solidFill>
                <a:latin typeface="Times New Roman"/>
                <a:ea typeface="Times New Roman"/>
                <a:cs typeface="Times New Roman"/>
                <a:sym typeface="Times New Roman"/>
              </a:rPr>
              <a:t>CNN</a:t>
            </a:r>
            <a:endParaRPr sz="1400" b="0" i="0" u="none" strike="noStrike" cap="none" dirty="0">
              <a:solidFill>
                <a:srgbClr val="000000"/>
              </a:solidFill>
              <a:latin typeface="Times New Roman"/>
              <a:ea typeface="Times New Roman"/>
              <a:cs typeface="Times New Roman"/>
              <a:sym typeface="Times New Roman"/>
            </a:endParaRPr>
          </a:p>
        </p:txBody>
      </p:sp>
      <p:sp>
        <p:nvSpPr>
          <p:cNvPr id="258" name="Google Shape;258;p8"/>
          <p:cNvSpPr txBox="1"/>
          <p:nvPr/>
        </p:nvSpPr>
        <p:spPr>
          <a:xfrm>
            <a:off x="12407611" y="2982567"/>
            <a:ext cx="2880320" cy="22159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800"/>
              <a:buFont typeface="Arial"/>
              <a:buNone/>
            </a:pPr>
            <a:r>
              <a:rPr lang="tr-TR" sz="13800" b="0" i="0" u="none" strike="noStrike" cap="none">
                <a:solidFill>
                  <a:schemeClr val="lt1"/>
                </a:solidFill>
                <a:latin typeface="Calibri"/>
                <a:ea typeface="Calibri"/>
                <a:cs typeface="Calibri"/>
                <a:sym typeface="Calibri"/>
              </a:rPr>
              <a:t>02</a:t>
            </a:r>
            <a:endParaRPr sz="1400" b="0" i="0" u="none" strike="noStrike" cap="none">
              <a:solidFill>
                <a:srgbClr val="000000"/>
              </a:solidFill>
              <a:latin typeface="Arial"/>
              <a:ea typeface="Arial"/>
              <a:cs typeface="Arial"/>
              <a:sym typeface="Arial"/>
            </a:endParaRPr>
          </a:p>
        </p:txBody>
      </p:sp>
      <p:sp>
        <p:nvSpPr>
          <p:cNvPr id="259" name="Google Shape;259;p8"/>
          <p:cNvSpPr txBox="1"/>
          <p:nvPr/>
        </p:nvSpPr>
        <p:spPr>
          <a:xfrm>
            <a:off x="19841308" y="2982567"/>
            <a:ext cx="2880320" cy="22159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800"/>
              <a:buFont typeface="Arial"/>
              <a:buNone/>
            </a:pPr>
            <a:r>
              <a:rPr lang="tr-TR" sz="13800" b="0" i="0" u="none" strike="noStrike" cap="none">
                <a:solidFill>
                  <a:schemeClr val="lt1"/>
                </a:solidFill>
                <a:latin typeface="Calibri"/>
                <a:ea typeface="Calibri"/>
                <a:cs typeface="Calibri"/>
                <a:sym typeface="Calibri"/>
              </a:rPr>
              <a:t>03</a:t>
            </a:r>
            <a:endParaRPr sz="1400" b="0" i="0" u="none" strike="noStrike" cap="none">
              <a:solidFill>
                <a:srgbClr val="000000"/>
              </a:solidFill>
              <a:latin typeface="Arial"/>
              <a:ea typeface="Arial"/>
              <a:cs typeface="Arial"/>
              <a:sym typeface="Arial"/>
            </a:endParaRPr>
          </a:p>
        </p:txBody>
      </p:sp>
      <p:sp>
        <p:nvSpPr>
          <p:cNvPr id="260" name="Google Shape;260;p8"/>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7</a:t>
            </a:fld>
            <a:endParaRPr/>
          </a:p>
        </p:txBody>
      </p:sp>
      <p:pic>
        <p:nvPicPr>
          <p:cNvPr id="261" name="Google Shape;261;p8"/>
          <p:cNvPicPr preferRelativeResize="0"/>
          <p:nvPr/>
        </p:nvPicPr>
        <p:blipFill rotWithShape="1">
          <a:blip r:embed="rId3">
            <a:alphaModFix/>
          </a:blip>
          <a:srcRect/>
          <a:stretch/>
        </p:blipFill>
        <p:spPr>
          <a:xfrm>
            <a:off x="1282540" y="11467890"/>
            <a:ext cx="2584065" cy="1739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6"/>
          <p:cNvSpPr txBox="1"/>
          <p:nvPr/>
        </p:nvSpPr>
        <p:spPr>
          <a:xfrm>
            <a:off x="2557839" y="2471431"/>
            <a:ext cx="11954974" cy="2068202"/>
          </a:xfrm>
          <a:prstGeom prst="rect">
            <a:avLst/>
          </a:prstGeom>
          <a:noFill/>
          <a:ln>
            <a:noFill/>
          </a:ln>
        </p:spPr>
        <p:txBody>
          <a:bodyPr spcFirstLastPara="1" wrap="square" lIns="219400" tIns="109700" rIns="219400" bIns="109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0" i="0" u="none" strike="noStrike" cap="none" dirty="0" err="1">
                <a:solidFill>
                  <a:srgbClr val="3F3F3F"/>
                </a:solidFill>
                <a:latin typeface="Times New Roman"/>
                <a:ea typeface="Times New Roman"/>
                <a:cs typeface="Times New Roman"/>
                <a:sym typeface="Times New Roman"/>
              </a:rPr>
              <a:t>CNNs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or</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Convolutional</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Neural</a:t>
            </a:r>
            <a:r>
              <a:rPr lang="tr-TR" sz="2400" b="0" i="0" u="none" strike="noStrike" cap="none" dirty="0">
                <a:solidFill>
                  <a:srgbClr val="3F3F3F"/>
                </a:solidFill>
                <a:latin typeface="Times New Roman"/>
                <a:ea typeface="Times New Roman"/>
                <a:cs typeface="Times New Roman"/>
                <a:sym typeface="Times New Roman"/>
              </a:rPr>
              <a:t> Networks </a:t>
            </a:r>
            <a:r>
              <a:rPr lang="tr-TR" sz="2400" b="0" i="0" u="none" strike="noStrike" cap="none" dirty="0" err="1">
                <a:solidFill>
                  <a:srgbClr val="3F3F3F"/>
                </a:solidFill>
                <a:latin typeface="Times New Roman"/>
                <a:ea typeface="Times New Roman"/>
                <a:cs typeface="Times New Roman"/>
                <a:sym typeface="Times New Roman"/>
              </a:rPr>
              <a:t>are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specialized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artificial</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neural</a:t>
            </a:r>
            <a:r>
              <a:rPr lang="tr-TR" sz="2400" b="0" i="0" u="none" strike="noStrike" cap="none" dirty="0">
                <a:solidFill>
                  <a:srgbClr val="3F3F3F"/>
                </a:solidFill>
                <a:latin typeface="Times New Roman"/>
                <a:ea typeface="Times New Roman"/>
                <a:cs typeface="Times New Roman"/>
                <a:sym typeface="Times New Roman"/>
              </a:rPr>
              <a:t> network </a:t>
            </a:r>
            <a:r>
              <a:rPr lang="tr-TR" sz="2400" b="0" i="0" u="none" strike="noStrike" cap="none" dirty="0" err="1">
                <a:solidFill>
                  <a:srgbClr val="3F3F3F"/>
                </a:solidFill>
                <a:latin typeface="Times New Roman"/>
                <a:ea typeface="Times New Roman"/>
                <a:cs typeface="Times New Roman"/>
                <a:sym typeface="Times New Roman"/>
              </a:rPr>
              <a:t>models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for</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image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analysis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detect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changes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through</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convolution</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gradient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calculations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It</a:t>
            </a:r>
            <a:r>
              <a:rPr lang="tr-TR" sz="2400" b="0" i="0" u="none" strike="noStrike" cap="none" dirty="0">
                <a:solidFill>
                  <a:srgbClr val="3F3F3F"/>
                </a:solidFill>
                <a:latin typeface="Times New Roman"/>
                <a:ea typeface="Times New Roman"/>
                <a:cs typeface="Times New Roman"/>
                <a:sym typeface="Times New Roman"/>
              </a:rPr>
              <a:t> is </a:t>
            </a:r>
            <a:r>
              <a:rPr lang="tr-TR" sz="2400" b="0" i="0" u="none" strike="noStrike" cap="none" dirty="0" err="1">
                <a:solidFill>
                  <a:srgbClr val="3F3F3F"/>
                </a:solidFill>
                <a:latin typeface="Times New Roman"/>
                <a:ea typeface="Times New Roman"/>
                <a:cs typeface="Times New Roman"/>
                <a:sym typeface="Times New Roman"/>
              </a:rPr>
              <a:t>especially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suitable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for</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image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classification</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allowing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to</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perform</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complex</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tasks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with</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larger</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models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by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transforming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the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input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with</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fewer</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parameters</a:t>
            </a:r>
            <a:r>
              <a:rPr lang="tr-TR" sz="2400" b="0" i="0" u="none" strike="noStrike" cap="none" dirty="0">
                <a:solidFill>
                  <a:srgbClr val="3F3F3F"/>
                </a:solidFill>
                <a:latin typeface="Times New Roman"/>
                <a:ea typeface="Times New Roman"/>
                <a:cs typeface="Times New Roman"/>
                <a:sym typeface="Times New Roman"/>
              </a:rPr>
              <a:t>. Popular </a:t>
            </a:r>
            <a:r>
              <a:rPr lang="tr-TR" sz="2400" b="0" i="0" u="none" strike="noStrike" cap="none" dirty="0" err="1">
                <a:solidFill>
                  <a:srgbClr val="3F3F3F"/>
                </a:solidFill>
                <a:latin typeface="Times New Roman"/>
                <a:ea typeface="Times New Roman"/>
                <a:cs typeface="Times New Roman"/>
                <a:sym typeface="Times New Roman"/>
              </a:rPr>
              <a:t>models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include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AlexNet</a:t>
            </a:r>
            <a:r>
              <a:rPr lang="tr-TR" sz="2400" b="0" i="0" u="none" strike="noStrike" cap="none" dirty="0">
                <a:solidFill>
                  <a:srgbClr val="3F3F3F"/>
                </a:solidFill>
                <a:latin typeface="Times New Roman"/>
                <a:ea typeface="Times New Roman"/>
                <a:cs typeface="Times New Roman"/>
                <a:sym typeface="Times New Roman"/>
              </a:rPr>
              <a:t>, VGG, </a:t>
            </a:r>
            <a:r>
              <a:rPr lang="tr-TR" sz="2400" b="0" i="0" u="none" strike="noStrike" cap="none" dirty="0" err="1">
                <a:solidFill>
                  <a:srgbClr val="3F3F3F"/>
                </a:solidFill>
                <a:latin typeface="Times New Roman"/>
                <a:ea typeface="Times New Roman"/>
                <a:cs typeface="Times New Roman"/>
                <a:sym typeface="Times New Roman"/>
              </a:rPr>
              <a:t>GoogLeNet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ResNet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EfficientNet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MobileNet</a:t>
            </a:r>
            <a:r>
              <a:rPr lang="tr-TR" sz="2400" b="0" i="0" u="none" strike="noStrike" cap="none" dirty="0">
                <a:solidFill>
                  <a:srgbClr val="3F3F3F"/>
                </a:solidFill>
                <a:latin typeface="Times New Roman"/>
                <a:ea typeface="Times New Roman"/>
                <a:cs typeface="Times New Roman"/>
                <a:sym typeface="Times New Roman"/>
              </a:rPr>
              <a:t>.</a:t>
            </a:r>
            <a:endParaRPr sz="2400" b="0" i="0" u="none" strike="noStrike" cap="none" dirty="0">
              <a:solidFill>
                <a:srgbClr val="3F3F3F"/>
              </a:solidFill>
              <a:latin typeface="Times New Roman"/>
              <a:ea typeface="Times New Roman"/>
              <a:cs typeface="Times New Roman"/>
              <a:sym typeface="Times New Roman"/>
            </a:endParaRPr>
          </a:p>
        </p:txBody>
      </p:sp>
      <p:sp>
        <p:nvSpPr>
          <p:cNvPr id="194" name="Google Shape;194;p6"/>
          <p:cNvSpPr txBox="1"/>
          <p:nvPr/>
        </p:nvSpPr>
        <p:spPr>
          <a:xfrm>
            <a:off x="2557837" y="7745029"/>
            <a:ext cx="11700228" cy="1698870"/>
          </a:xfrm>
          <a:prstGeom prst="rect">
            <a:avLst/>
          </a:prstGeom>
          <a:noFill/>
          <a:ln>
            <a:noFill/>
          </a:ln>
        </p:spPr>
        <p:txBody>
          <a:bodyPr spcFirstLastPara="1" wrap="square" lIns="219400" tIns="109700" rIns="219400" bIns="109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0" i="0" u="none" strike="noStrike" cap="none" dirty="0" err="1">
                <a:solidFill>
                  <a:srgbClr val="3F3F3F"/>
                </a:solidFill>
                <a:latin typeface="Times New Roman"/>
                <a:ea typeface="Times New Roman"/>
                <a:cs typeface="Times New Roman"/>
                <a:sym typeface="Times New Roman"/>
              </a:rPr>
              <a:t>Activation</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functions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are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essential</a:t>
            </a:r>
            <a:r>
              <a:rPr lang="tr-TR" sz="2400" b="0" i="0" u="none" strike="noStrike" cap="none" dirty="0">
                <a:solidFill>
                  <a:srgbClr val="3F3F3F"/>
                </a:solidFill>
                <a:latin typeface="Times New Roman"/>
                <a:ea typeface="Times New Roman"/>
                <a:cs typeface="Times New Roman"/>
                <a:sym typeface="Times New Roman"/>
              </a:rPr>
              <a:t> in </a:t>
            </a:r>
            <a:r>
              <a:rPr lang="tr-TR" sz="2400" b="0" i="0" u="none" strike="noStrike" cap="none" dirty="0" err="1">
                <a:solidFill>
                  <a:srgbClr val="3F3F3F"/>
                </a:solidFill>
                <a:latin typeface="Times New Roman"/>
                <a:ea typeface="Times New Roman"/>
                <a:cs typeface="Times New Roman"/>
                <a:sym typeface="Times New Roman"/>
              </a:rPr>
              <a:t>deep</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learning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aiding</a:t>
            </a:r>
            <a:r>
              <a:rPr lang="tr-TR" sz="2400" b="0" i="0" u="none" strike="noStrike" cap="none" dirty="0">
                <a:solidFill>
                  <a:srgbClr val="3F3F3F"/>
                </a:solidFill>
                <a:latin typeface="Times New Roman"/>
                <a:ea typeface="Times New Roman"/>
                <a:cs typeface="Times New Roman"/>
                <a:sym typeface="Times New Roman"/>
              </a:rPr>
              <a:t> in </a:t>
            </a:r>
            <a:r>
              <a:rPr lang="tr-TR" sz="2400" b="0" i="0" u="none" strike="noStrike" cap="none" dirty="0" err="1">
                <a:solidFill>
                  <a:srgbClr val="3F3F3F"/>
                </a:solidFill>
                <a:latin typeface="Times New Roman"/>
                <a:ea typeface="Times New Roman"/>
                <a:cs typeface="Times New Roman"/>
                <a:sym typeface="Times New Roman"/>
              </a:rPr>
              <a:t>information</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passage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preventing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overfitting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enhancing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accuracy</a:t>
            </a:r>
            <a:r>
              <a:rPr lang="tr-TR" sz="2400" b="0" i="0" u="none" strike="noStrike" cap="none" dirty="0">
                <a:solidFill>
                  <a:srgbClr val="3F3F3F"/>
                </a:solidFill>
                <a:latin typeface="Times New Roman"/>
                <a:ea typeface="Times New Roman"/>
                <a:cs typeface="Times New Roman"/>
                <a:sym typeface="Times New Roman"/>
              </a:rPr>
              <a:t>, but </a:t>
            </a:r>
            <a:r>
              <a:rPr lang="tr-TR" sz="2400" b="0" i="0" u="none" strike="noStrike" cap="none" dirty="0" err="1">
                <a:solidFill>
                  <a:srgbClr val="3F3F3F"/>
                </a:solidFill>
                <a:latin typeface="Times New Roman"/>
                <a:ea typeface="Times New Roman"/>
                <a:cs typeface="Times New Roman"/>
                <a:sym typeface="Times New Roman"/>
              </a:rPr>
              <a:t>their</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selection</a:t>
            </a:r>
            <a:r>
              <a:rPr lang="tr-TR" sz="2400" b="0" i="0" u="none" strike="noStrike" cap="none" dirty="0">
                <a:solidFill>
                  <a:srgbClr val="3F3F3F"/>
                </a:solidFill>
                <a:latin typeface="Times New Roman"/>
                <a:ea typeface="Times New Roman"/>
                <a:cs typeface="Times New Roman"/>
                <a:sym typeface="Times New Roman"/>
              </a:rPr>
              <a:t> is </a:t>
            </a:r>
            <a:r>
              <a:rPr lang="tr-TR" sz="2400" b="0" i="0" u="none" strike="noStrike" cap="none" dirty="0" err="1">
                <a:solidFill>
                  <a:srgbClr val="3F3F3F"/>
                </a:solidFill>
                <a:latin typeface="Times New Roman"/>
                <a:ea typeface="Times New Roman"/>
                <a:cs typeface="Times New Roman"/>
                <a:sym typeface="Times New Roman"/>
              </a:rPr>
              <a:t>crucial</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they </a:t>
            </a:r>
            <a:r>
              <a:rPr lang="tr-TR" sz="2400" b="0" i="0" u="none" strike="noStrike" cap="none" dirty="0" err="1">
                <a:solidFill>
                  <a:srgbClr val="3F3F3F"/>
                </a:solidFill>
                <a:latin typeface="Times New Roman"/>
                <a:ea typeface="Times New Roman"/>
                <a:cs typeface="Times New Roman"/>
                <a:sym typeface="Times New Roman"/>
              </a:rPr>
              <a:t>must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possess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key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attributes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like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non-linearity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differentiability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with</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integration</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into</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the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backpropagation</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algorithm</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being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vital</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for</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accurate</a:t>
            </a:r>
            <a:r>
              <a:rPr lang="tr-TR" sz="2400" b="0" i="0" u="none" strike="noStrike" cap="none" dirty="0">
                <a:solidFill>
                  <a:srgbClr val="3F3F3F"/>
                </a:solidFill>
                <a:latin typeface="Times New Roman"/>
                <a:ea typeface="Times New Roman"/>
                <a:cs typeface="Times New Roman"/>
                <a:sym typeface="Times New Roman"/>
              </a:rPr>
              <a:t> model </a:t>
            </a:r>
            <a:r>
              <a:rPr lang="tr-TR" sz="2400" b="0" i="0" u="none" strike="noStrike" cap="none" dirty="0" err="1">
                <a:solidFill>
                  <a:srgbClr val="3F3F3F"/>
                </a:solidFill>
                <a:latin typeface="Times New Roman"/>
                <a:ea typeface="Times New Roman"/>
                <a:cs typeface="Times New Roman"/>
                <a:sym typeface="Times New Roman"/>
              </a:rPr>
              <a:t>updates</a:t>
            </a:r>
            <a:r>
              <a:rPr lang="tr-TR" sz="2400" b="0" i="0" u="none" strike="noStrike" cap="none" dirty="0">
                <a:solidFill>
                  <a:srgbClr val="3F3F3F"/>
                </a:solidFill>
                <a:latin typeface="Times New Roman"/>
                <a:ea typeface="Times New Roman"/>
                <a:cs typeface="Times New Roman"/>
                <a:sym typeface="Times New Roman"/>
              </a:rPr>
              <a:t>.</a:t>
            </a:r>
            <a:endParaRPr sz="2400" b="0" i="0" u="none" strike="noStrike" cap="none" dirty="0">
              <a:solidFill>
                <a:srgbClr val="3F3F3F"/>
              </a:solidFill>
              <a:latin typeface="Times New Roman"/>
              <a:ea typeface="Times New Roman"/>
              <a:cs typeface="Times New Roman"/>
              <a:sym typeface="Times New Roman"/>
            </a:endParaRPr>
          </a:p>
        </p:txBody>
      </p:sp>
      <p:sp>
        <p:nvSpPr>
          <p:cNvPr id="195" name="Google Shape;195;p6"/>
          <p:cNvSpPr txBox="1"/>
          <p:nvPr/>
        </p:nvSpPr>
        <p:spPr>
          <a:xfrm>
            <a:off x="3866605" y="9879791"/>
            <a:ext cx="11384315" cy="3176198"/>
          </a:xfrm>
          <a:prstGeom prst="rect">
            <a:avLst/>
          </a:prstGeom>
          <a:noFill/>
          <a:ln>
            <a:noFill/>
          </a:ln>
        </p:spPr>
        <p:txBody>
          <a:bodyPr spcFirstLastPara="1" wrap="square" lIns="219400" tIns="109700" rIns="219400" bIns="109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0" i="0" u="none" strike="noStrike" cap="none" dirty="0" err="1">
                <a:solidFill>
                  <a:srgbClr val="3F3F3F"/>
                </a:solidFill>
                <a:latin typeface="Times New Roman"/>
                <a:ea typeface="Times New Roman"/>
                <a:cs typeface="Times New Roman"/>
                <a:sym typeface="Times New Roman"/>
              </a:rPr>
              <a:t>Classification</a:t>
            </a:r>
            <a:r>
              <a:rPr lang="tr-TR" sz="2400" b="0" i="0" u="none" strike="noStrike" cap="none" dirty="0">
                <a:solidFill>
                  <a:srgbClr val="3F3F3F"/>
                </a:solidFill>
                <a:latin typeface="Times New Roman"/>
                <a:ea typeface="Times New Roman"/>
                <a:cs typeface="Times New Roman"/>
                <a:sym typeface="Times New Roman"/>
              </a:rPr>
              <a:t> in </a:t>
            </a:r>
            <a:r>
              <a:rPr lang="tr-TR" sz="2400" b="0" i="0" u="none" strike="noStrike" cap="none" dirty="0" err="1">
                <a:solidFill>
                  <a:srgbClr val="3F3F3F"/>
                </a:solidFill>
                <a:latin typeface="Times New Roman"/>
                <a:ea typeface="Times New Roman"/>
                <a:cs typeface="Times New Roman"/>
                <a:sym typeface="Times New Roman"/>
              </a:rPr>
              <a:t>machine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learning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involves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categorizing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dataset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instances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into</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predefined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classes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with</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applications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across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various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fields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like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medicine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engineering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finance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marketing, </a:t>
            </a:r>
            <a:r>
              <a:rPr lang="tr-TR" sz="2400" b="0" i="0" u="none" strike="noStrike" cap="none" dirty="0" err="1">
                <a:solidFill>
                  <a:srgbClr val="3F3F3F"/>
                </a:solidFill>
                <a:latin typeface="Times New Roman"/>
                <a:ea typeface="Times New Roman"/>
                <a:cs typeface="Times New Roman"/>
                <a:sym typeface="Times New Roman"/>
              </a:rPr>
              <a:t>typically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falling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into</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binary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or</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multi-class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categories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algorithms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like</a:t>
            </a:r>
            <a:r>
              <a:rPr lang="tr-TR" sz="2400" b="0" i="0" u="none" strike="noStrike" cap="none" dirty="0">
                <a:solidFill>
                  <a:srgbClr val="3F3F3F"/>
                </a:solidFill>
                <a:latin typeface="Times New Roman"/>
                <a:ea typeface="Times New Roman"/>
                <a:cs typeface="Times New Roman"/>
                <a:sym typeface="Times New Roman"/>
              </a:rPr>
              <a:t> KNN, </a:t>
            </a:r>
            <a:r>
              <a:rPr lang="tr-TR" sz="2400" b="0" i="0" u="none" strike="noStrike" cap="none" dirty="0" err="1">
                <a:solidFill>
                  <a:srgbClr val="3F3F3F"/>
                </a:solidFill>
                <a:latin typeface="Times New Roman"/>
                <a:ea typeface="Times New Roman"/>
                <a:cs typeface="Times New Roman"/>
                <a:sym typeface="Times New Roman"/>
              </a:rPr>
              <a:t>Naïve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Bayes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decision</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trees</a:t>
            </a:r>
            <a:r>
              <a:rPr lang="tr-TR" sz="2400" b="0" i="0" u="none" strike="noStrike" cap="none" dirty="0">
                <a:solidFill>
                  <a:srgbClr val="3F3F3F"/>
                </a:solidFill>
                <a:latin typeface="Times New Roman"/>
                <a:ea typeface="Times New Roman"/>
                <a:cs typeface="Times New Roman"/>
                <a:sym typeface="Times New Roman"/>
              </a:rPr>
              <a:t>, SVM,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ANN </a:t>
            </a:r>
            <a:r>
              <a:rPr lang="tr-TR" sz="2400" b="0" i="0" u="none" strike="noStrike" cap="none" dirty="0" err="1">
                <a:solidFill>
                  <a:srgbClr val="3F3F3F"/>
                </a:solidFill>
                <a:latin typeface="Times New Roman"/>
                <a:ea typeface="Times New Roman"/>
                <a:cs typeface="Times New Roman"/>
                <a:sym typeface="Times New Roman"/>
              </a:rPr>
              <a:t>are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commonly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used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selected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based</a:t>
            </a:r>
            <a:r>
              <a:rPr lang="tr-TR" sz="2400" b="0" i="0" u="none" strike="noStrike" cap="none" dirty="0">
                <a:solidFill>
                  <a:srgbClr val="3F3F3F"/>
                </a:solidFill>
                <a:latin typeface="Times New Roman"/>
                <a:ea typeface="Times New Roman"/>
                <a:cs typeface="Times New Roman"/>
                <a:sym typeface="Times New Roman"/>
              </a:rPr>
              <a:t> on </a:t>
            </a:r>
            <a:r>
              <a:rPr lang="tr-TR" sz="2400" b="0" i="0" u="none" strike="noStrike" cap="none" dirty="0" err="1">
                <a:solidFill>
                  <a:srgbClr val="3F3F3F"/>
                </a:solidFill>
                <a:latin typeface="Times New Roman"/>
                <a:ea typeface="Times New Roman"/>
                <a:cs typeface="Times New Roman"/>
                <a:sym typeface="Times New Roman"/>
              </a:rPr>
              <a:t>dataset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features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problem </a:t>
            </a:r>
            <a:r>
              <a:rPr lang="tr-TR" sz="2400" b="0" i="0" u="none" strike="noStrike" cap="none" dirty="0" err="1">
                <a:solidFill>
                  <a:srgbClr val="3F3F3F"/>
                </a:solidFill>
                <a:latin typeface="Times New Roman"/>
                <a:ea typeface="Times New Roman"/>
                <a:cs typeface="Times New Roman"/>
                <a:sym typeface="Times New Roman"/>
              </a:rPr>
              <a:t>characteristics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while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classification</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offers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benefits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like</a:t>
            </a:r>
            <a:r>
              <a:rPr lang="tr-TR" sz="2400" b="0" i="0" u="none" strike="noStrike" cap="none" dirty="0">
                <a:solidFill>
                  <a:srgbClr val="3F3F3F"/>
                </a:solidFill>
                <a:latin typeface="Times New Roman"/>
                <a:ea typeface="Times New Roman"/>
                <a:cs typeface="Times New Roman"/>
                <a:sym typeface="Times New Roman"/>
              </a:rPr>
              <a:t> data </a:t>
            </a:r>
            <a:r>
              <a:rPr lang="tr-TR" sz="2400" b="0" i="0" u="none" strike="noStrike" cap="none" dirty="0" err="1">
                <a:solidFill>
                  <a:srgbClr val="3F3F3F"/>
                </a:solidFill>
                <a:latin typeface="Times New Roman"/>
                <a:ea typeface="Times New Roman"/>
                <a:cs typeface="Times New Roman"/>
                <a:sym typeface="Times New Roman"/>
              </a:rPr>
              <a:t>organization</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decision-making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support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challenges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such</a:t>
            </a:r>
            <a:r>
              <a:rPr lang="tr-TR" sz="2400" b="0" i="0" u="none" strike="noStrike" cap="none" dirty="0">
                <a:solidFill>
                  <a:srgbClr val="3F3F3F"/>
                </a:solidFill>
                <a:latin typeface="Times New Roman"/>
                <a:ea typeface="Times New Roman"/>
                <a:cs typeface="Times New Roman"/>
                <a:sym typeface="Times New Roman"/>
              </a:rPr>
              <a:t> as </a:t>
            </a:r>
            <a:r>
              <a:rPr lang="tr-TR" sz="2400" b="0" i="0" u="none" strike="noStrike" cap="none" dirty="0" err="1">
                <a:solidFill>
                  <a:srgbClr val="3F3F3F"/>
                </a:solidFill>
                <a:latin typeface="Times New Roman"/>
                <a:ea typeface="Times New Roman"/>
                <a:cs typeface="Times New Roman"/>
                <a:sym typeface="Times New Roman"/>
              </a:rPr>
              <a:t>poor</a:t>
            </a:r>
            <a:r>
              <a:rPr lang="tr-TR" sz="2400" b="0" i="0" u="none" strike="noStrike" cap="none" dirty="0">
                <a:solidFill>
                  <a:srgbClr val="3F3F3F"/>
                </a:solidFill>
                <a:latin typeface="Times New Roman"/>
                <a:ea typeface="Times New Roman"/>
                <a:cs typeface="Times New Roman"/>
                <a:sym typeface="Times New Roman"/>
              </a:rPr>
              <a:t> data </a:t>
            </a:r>
            <a:r>
              <a:rPr lang="tr-TR" sz="2400" b="0" i="0" u="none" strike="noStrike" cap="none" dirty="0" err="1">
                <a:solidFill>
                  <a:srgbClr val="3F3F3F"/>
                </a:solidFill>
                <a:latin typeface="Times New Roman"/>
                <a:ea typeface="Times New Roman"/>
                <a:cs typeface="Times New Roman"/>
                <a:sym typeface="Times New Roman"/>
              </a:rPr>
              <a:t>quality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model </a:t>
            </a:r>
            <a:r>
              <a:rPr lang="tr-TR" sz="2400" b="0" i="0" u="none" strike="noStrike" cap="none" dirty="0" err="1">
                <a:solidFill>
                  <a:srgbClr val="3F3F3F"/>
                </a:solidFill>
                <a:latin typeface="Times New Roman"/>
                <a:ea typeface="Times New Roman"/>
                <a:cs typeface="Times New Roman"/>
                <a:sym typeface="Times New Roman"/>
              </a:rPr>
              <a:t>interpretability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must</a:t>
            </a:r>
            <a:r>
              <a:rPr lang="tr-TR" sz="2400" b="0" i="0" u="none" strike="noStrike" cap="none" dirty="0">
                <a:solidFill>
                  <a:srgbClr val="3F3F3F"/>
                </a:solidFill>
                <a:latin typeface="Times New Roman"/>
                <a:ea typeface="Times New Roman"/>
                <a:cs typeface="Times New Roman"/>
                <a:sym typeface="Times New Roman"/>
              </a:rPr>
              <a:t> be </a:t>
            </a:r>
            <a:r>
              <a:rPr lang="tr-TR" sz="2400" b="0" i="0" u="none" strike="noStrike" cap="none" dirty="0" err="1">
                <a:solidFill>
                  <a:srgbClr val="3F3F3F"/>
                </a:solidFill>
                <a:latin typeface="Times New Roman"/>
                <a:ea typeface="Times New Roman"/>
                <a:cs typeface="Times New Roman"/>
                <a:sym typeface="Times New Roman"/>
              </a:rPr>
              <a:t>addressed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with</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ongoing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research</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areas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like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deep</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learning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transfer </a:t>
            </a:r>
            <a:r>
              <a:rPr lang="tr-TR" sz="2400" b="0" i="0" u="none" strike="noStrike" cap="none" dirty="0" err="1">
                <a:solidFill>
                  <a:srgbClr val="3F3F3F"/>
                </a:solidFill>
                <a:latin typeface="Times New Roman"/>
                <a:ea typeface="Times New Roman"/>
                <a:cs typeface="Times New Roman"/>
                <a:sym typeface="Times New Roman"/>
              </a:rPr>
              <a:t>learning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driving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improvements</a:t>
            </a:r>
            <a:r>
              <a:rPr lang="tr-TR" sz="2400" b="0" i="0" u="none" strike="noStrike" cap="none" dirty="0">
                <a:solidFill>
                  <a:srgbClr val="3F3F3F"/>
                </a:solidFill>
                <a:latin typeface="Times New Roman"/>
                <a:ea typeface="Times New Roman"/>
                <a:cs typeface="Times New Roman"/>
                <a:sym typeface="Times New Roman"/>
              </a:rPr>
              <a:t>.</a:t>
            </a:r>
            <a:endParaRPr sz="2400" b="0" i="0" u="none" strike="noStrike" cap="none" dirty="0">
              <a:solidFill>
                <a:srgbClr val="3F3F3F"/>
              </a:solidFill>
              <a:latin typeface="Times New Roman"/>
              <a:ea typeface="Times New Roman"/>
              <a:cs typeface="Times New Roman"/>
              <a:sym typeface="Times New Roman"/>
            </a:endParaRPr>
          </a:p>
        </p:txBody>
      </p:sp>
      <p:sp>
        <p:nvSpPr>
          <p:cNvPr id="196" name="Google Shape;196;p6"/>
          <p:cNvSpPr/>
          <p:nvPr/>
        </p:nvSpPr>
        <p:spPr>
          <a:xfrm>
            <a:off x="2574572" y="1802984"/>
            <a:ext cx="7259346" cy="707942"/>
          </a:xfrm>
          <a:prstGeom prst="rect">
            <a:avLst/>
          </a:prstGeom>
          <a:noFill/>
          <a:ln>
            <a:noFill/>
          </a:ln>
        </p:spPr>
        <p:txBody>
          <a:bodyPr spcFirstLastPara="1" wrap="square" lIns="219400" tIns="109700" rIns="219400" bIns="109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b="0" i="0" u="sng" strike="noStrike" cap="none" dirty="0" err="1">
                <a:solidFill>
                  <a:srgbClr val="C55A11"/>
                </a:solidFill>
                <a:latin typeface="Times New Roman"/>
                <a:ea typeface="Times New Roman"/>
                <a:cs typeface="Times New Roman"/>
                <a:sym typeface="Times New Roman"/>
              </a:rPr>
              <a:t>Convolutional</a:t>
            </a:r>
            <a:r>
              <a:rPr lang="tr-TR" sz="4000" b="0" i="0" u="sng" strike="noStrike" cap="none" dirty="0">
                <a:solidFill>
                  <a:srgbClr val="C55A11"/>
                </a:solidFill>
                <a:latin typeface="Times New Roman"/>
                <a:ea typeface="Times New Roman"/>
                <a:cs typeface="Times New Roman"/>
                <a:sym typeface="Times New Roman"/>
              </a:rPr>
              <a:t> </a:t>
            </a:r>
            <a:r>
              <a:rPr lang="tr-TR" sz="4000" b="0" i="0" u="sng" strike="noStrike" cap="none" dirty="0" err="1">
                <a:solidFill>
                  <a:srgbClr val="C55A11"/>
                </a:solidFill>
                <a:latin typeface="Times New Roman"/>
                <a:ea typeface="Times New Roman"/>
                <a:cs typeface="Times New Roman"/>
                <a:sym typeface="Times New Roman"/>
              </a:rPr>
              <a:t>Neural</a:t>
            </a:r>
            <a:r>
              <a:rPr lang="tr-TR" sz="4000" b="0" i="0" u="sng" strike="noStrike" cap="none" dirty="0">
                <a:solidFill>
                  <a:srgbClr val="C55A11"/>
                </a:solidFill>
                <a:latin typeface="Times New Roman"/>
                <a:ea typeface="Times New Roman"/>
                <a:cs typeface="Times New Roman"/>
                <a:sym typeface="Times New Roman"/>
              </a:rPr>
              <a:t> Networks</a:t>
            </a:r>
            <a:endParaRPr sz="3200" b="0" i="0" u="none" strike="noStrike" cap="none" dirty="0">
              <a:solidFill>
                <a:srgbClr val="C55A11"/>
              </a:solidFill>
              <a:latin typeface="Times New Roman"/>
              <a:ea typeface="Times New Roman"/>
              <a:cs typeface="Times New Roman"/>
              <a:sym typeface="Times New Roman"/>
            </a:endParaRPr>
          </a:p>
        </p:txBody>
      </p:sp>
      <p:sp>
        <p:nvSpPr>
          <p:cNvPr id="197" name="Google Shape;197;p6"/>
          <p:cNvSpPr/>
          <p:nvPr/>
        </p:nvSpPr>
        <p:spPr>
          <a:xfrm>
            <a:off x="2557837" y="4269894"/>
            <a:ext cx="9731973" cy="5918333"/>
          </a:xfrm>
          <a:prstGeom prst="rect">
            <a:avLst/>
          </a:prstGeom>
          <a:noFill/>
          <a:ln>
            <a:noFill/>
          </a:ln>
        </p:spPr>
        <p:txBody>
          <a:bodyPr spcFirstLastPara="1" wrap="square" lIns="219400" tIns="109700" rIns="219400" bIns="109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b="0" i="0" u="none" strike="noStrike" cap="none" dirty="0">
                <a:solidFill>
                  <a:srgbClr val="C55A11"/>
                </a:solidFill>
                <a:latin typeface="Times New Roman"/>
                <a:ea typeface="Times New Roman"/>
                <a:cs typeface="Times New Roman"/>
                <a:sym typeface="Times New Roman"/>
              </a:rPr>
              <a:t>​</a:t>
            </a:r>
            <a:r>
              <a:rPr lang="tr-TR" sz="4000" b="0" i="0" u="sng" strike="noStrike" cap="none" dirty="0" err="1">
                <a:solidFill>
                  <a:srgbClr val="C55A11"/>
                </a:solidFill>
                <a:latin typeface="Times New Roman"/>
                <a:ea typeface="Times New Roman"/>
                <a:cs typeface="Times New Roman"/>
                <a:sym typeface="Times New Roman"/>
              </a:rPr>
              <a:t>Layers</a:t>
            </a:r>
            <a:r>
              <a:rPr lang="tr-TR" sz="4000" b="0" i="0" u="sng" strike="noStrike" cap="none" dirty="0">
                <a:solidFill>
                  <a:srgbClr val="C55A11"/>
                </a:solidFill>
                <a:latin typeface="Times New Roman"/>
                <a:ea typeface="Times New Roman"/>
                <a:cs typeface="Times New Roman"/>
                <a:sym typeface="Times New Roman"/>
              </a:rPr>
              <a:t> of a </a:t>
            </a:r>
            <a:r>
              <a:rPr lang="tr-TR" sz="4000" b="0" i="0" u="sng" strike="noStrike" cap="none" dirty="0" err="1">
                <a:solidFill>
                  <a:srgbClr val="C55A11"/>
                </a:solidFill>
                <a:latin typeface="Times New Roman"/>
                <a:ea typeface="Times New Roman"/>
                <a:cs typeface="Times New Roman"/>
                <a:sym typeface="Times New Roman"/>
              </a:rPr>
              <a:t>Convolutional</a:t>
            </a:r>
            <a:r>
              <a:rPr lang="tr-TR" sz="4000" b="0" i="0" u="sng" strike="noStrike" cap="none" dirty="0">
                <a:solidFill>
                  <a:srgbClr val="C55A11"/>
                </a:solidFill>
                <a:latin typeface="Times New Roman"/>
                <a:ea typeface="Times New Roman"/>
                <a:cs typeface="Times New Roman"/>
                <a:sym typeface="Times New Roman"/>
              </a:rPr>
              <a:t> </a:t>
            </a:r>
            <a:r>
              <a:rPr lang="tr-TR" sz="4000" b="0" i="0" u="sng" strike="noStrike" cap="none" dirty="0" err="1">
                <a:solidFill>
                  <a:srgbClr val="C55A11"/>
                </a:solidFill>
                <a:latin typeface="Times New Roman"/>
                <a:ea typeface="Times New Roman"/>
                <a:cs typeface="Times New Roman"/>
                <a:sym typeface="Times New Roman"/>
              </a:rPr>
              <a:t>Neural</a:t>
            </a:r>
            <a:r>
              <a:rPr lang="tr-TR" sz="4000" b="0" i="0" u="sng" strike="noStrike" cap="none" dirty="0">
                <a:solidFill>
                  <a:srgbClr val="C55A11"/>
                </a:solidFill>
                <a:latin typeface="Times New Roman"/>
                <a:ea typeface="Times New Roman"/>
                <a:cs typeface="Times New Roman"/>
                <a:sym typeface="Times New Roman"/>
              </a:rPr>
              <a:t> Network</a:t>
            </a:r>
            <a:endParaRPr sz="3200" b="0" i="0" u="none" strike="noStrike" cap="none" dirty="0">
              <a:solidFill>
                <a:srgbClr val="C55A11"/>
              </a:solidFill>
              <a:latin typeface="Times New Roman"/>
              <a:ea typeface="Times New Roman"/>
              <a:cs typeface="Times New Roman"/>
              <a:sym typeface="Times New Roman"/>
            </a:endParaRPr>
          </a:p>
        </p:txBody>
      </p:sp>
      <p:sp>
        <p:nvSpPr>
          <p:cNvPr id="198" name="Google Shape;198;p6"/>
          <p:cNvSpPr/>
          <p:nvPr/>
        </p:nvSpPr>
        <p:spPr>
          <a:xfrm>
            <a:off x="1796849" y="1926648"/>
            <a:ext cx="760990" cy="584278"/>
          </a:xfrm>
          <a:custGeom>
            <a:avLst/>
            <a:gdLst/>
            <a:ahLst/>
            <a:cxnLst/>
            <a:rect l="l" t="t" r="r" b="b"/>
            <a:pathLst>
              <a:path w="6392" h="4907" extrusionOk="0">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rgbClr val="2E75B5"/>
          </a:solidFill>
          <a:ln>
            <a:noFill/>
          </a:ln>
        </p:spPr>
        <p:txBody>
          <a:bodyPr spcFirstLastPara="1" wrap="square" lIns="243775" tIns="121875" rIns="243775" bIns="12187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199" name="Google Shape;199;p6"/>
          <p:cNvSpPr/>
          <p:nvPr/>
        </p:nvSpPr>
        <p:spPr>
          <a:xfrm>
            <a:off x="2574572" y="7176103"/>
            <a:ext cx="4872025" cy="2962840"/>
          </a:xfrm>
          <a:prstGeom prst="rect">
            <a:avLst/>
          </a:prstGeom>
          <a:noFill/>
          <a:ln>
            <a:noFill/>
          </a:ln>
        </p:spPr>
        <p:txBody>
          <a:bodyPr spcFirstLastPara="1" wrap="square" lIns="219400" tIns="109700" rIns="219400" bIns="109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b="0" i="0" u="sng" strike="noStrike" cap="none" dirty="0" err="1">
                <a:solidFill>
                  <a:srgbClr val="C55A11"/>
                </a:solidFill>
                <a:latin typeface="Times New Roman"/>
                <a:ea typeface="Times New Roman"/>
                <a:cs typeface="Times New Roman"/>
                <a:sym typeface="Times New Roman"/>
              </a:rPr>
              <a:t>Activation</a:t>
            </a:r>
            <a:r>
              <a:rPr lang="tr-TR" sz="4000" b="0" i="0" u="sng" strike="noStrike" cap="none" dirty="0">
                <a:solidFill>
                  <a:srgbClr val="C55A11"/>
                </a:solidFill>
                <a:latin typeface="Times New Roman"/>
                <a:ea typeface="Times New Roman"/>
                <a:cs typeface="Times New Roman"/>
                <a:sym typeface="Times New Roman"/>
              </a:rPr>
              <a:t> </a:t>
            </a:r>
            <a:r>
              <a:rPr lang="tr-TR" sz="4000" b="0" i="0" u="sng" strike="noStrike" cap="none" dirty="0" err="1">
                <a:solidFill>
                  <a:srgbClr val="C55A11"/>
                </a:solidFill>
                <a:latin typeface="Times New Roman"/>
                <a:ea typeface="Times New Roman"/>
                <a:cs typeface="Times New Roman"/>
                <a:sym typeface="Times New Roman"/>
              </a:rPr>
              <a:t>Functions</a:t>
            </a:r>
            <a:endParaRPr sz="3200" b="0" i="0" u="none" strike="noStrike" cap="none" dirty="0">
              <a:solidFill>
                <a:srgbClr val="C55A11"/>
              </a:solidFill>
              <a:latin typeface="Times New Roman"/>
              <a:ea typeface="Times New Roman"/>
              <a:cs typeface="Times New Roman"/>
              <a:sym typeface="Times New Roman"/>
            </a:endParaRPr>
          </a:p>
        </p:txBody>
      </p:sp>
      <p:sp>
        <p:nvSpPr>
          <p:cNvPr id="200" name="Google Shape;200;p6"/>
          <p:cNvSpPr/>
          <p:nvPr/>
        </p:nvSpPr>
        <p:spPr>
          <a:xfrm>
            <a:off x="2557837" y="9174268"/>
            <a:ext cx="4195644" cy="2083585"/>
          </a:xfrm>
          <a:prstGeom prst="rect">
            <a:avLst/>
          </a:prstGeom>
          <a:noFill/>
          <a:ln>
            <a:noFill/>
          </a:ln>
        </p:spPr>
        <p:txBody>
          <a:bodyPr spcFirstLastPara="1" wrap="square" lIns="219400" tIns="109700" rIns="219400" bIns="109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tr-TR" sz="4000" b="0" i="0" u="none" strike="noStrike" cap="none" dirty="0" err="1">
                <a:solidFill>
                  <a:srgbClr val="C55A11"/>
                </a:solidFill>
                <a:latin typeface="Times New Roman"/>
                <a:ea typeface="Times New Roman"/>
                <a:cs typeface="Times New Roman"/>
                <a:sym typeface="Times New Roman"/>
              </a:rPr>
              <a:t>Classification</a:t>
            </a:r>
            <a:endParaRPr sz="3200" b="0" i="0" u="none" strike="noStrike" cap="none" dirty="0">
              <a:solidFill>
                <a:srgbClr val="C55A11"/>
              </a:solidFill>
              <a:latin typeface="Times New Roman"/>
              <a:ea typeface="Times New Roman"/>
              <a:cs typeface="Times New Roman"/>
              <a:sym typeface="Times New Roman"/>
            </a:endParaRPr>
          </a:p>
        </p:txBody>
      </p:sp>
      <p:sp>
        <p:nvSpPr>
          <p:cNvPr id="201" name="Google Shape;201;p6"/>
          <p:cNvSpPr txBox="1"/>
          <p:nvPr/>
        </p:nvSpPr>
        <p:spPr>
          <a:xfrm>
            <a:off x="-2177112" y="553962"/>
            <a:ext cx="20934363" cy="1107955"/>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tr-TR" sz="6600" b="1" i="0" u="none" strike="noStrike" cap="none" dirty="0" err="1">
                <a:solidFill>
                  <a:srgbClr val="2F5496"/>
                </a:solidFill>
                <a:latin typeface="Times New Roman"/>
                <a:ea typeface="Times New Roman"/>
                <a:cs typeface="Times New Roman"/>
                <a:sym typeface="Times New Roman"/>
              </a:rPr>
              <a:t>Methods</a:t>
            </a:r>
            <a:endParaRPr sz="6600" b="1" i="0" u="none" strike="noStrike" cap="none" dirty="0">
              <a:solidFill>
                <a:srgbClr val="2F5496"/>
              </a:solidFill>
              <a:latin typeface="Times New Roman"/>
              <a:ea typeface="Times New Roman"/>
              <a:cs typeface="Times New Roman"/>
              <a:sym typeface="Times New Roman"/>
            </a:endParaRPr>
          </a:p>
        </p:txBody>
      </p:sp>
      <p:sp>
        <p:nvSpPr>
          <p:cNvPr id="202" name="Google Shape;202;p6"/>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8</a:t>
            </a:fld>
            <a:endParaRPr/>
          </a:p>
        </p:txBody>
      </p:sp>
      <p:pic>
        <p:nvPicPr>
          <p:cNvPr id="203" name="Google Shape;203;p6"/>
          <p:cNvPicPr preferRelativeResize="0"/>
          <p:nvPr/>
        </p:nvPicPr>
        <p:blipFill rotWithShape="1">
          <a:blip r:embed="rId3">
            <a:alphaModFix/>
          </a:blip>
          <a:srcRect/>
          <a:stretch/>
        </p:blipFill>
        <p:spPr>
          <a:xfrm>
            <a:off x="1282540" y="11467890"/>
            <a:ext cx="2584065" cy="1739599"/>
          </a:xfrm>
          <a:prstGeom prst="rect">
            <a:avLst/>
          </a:prstGeom>
          <a:noFill/>
          <a:ln>
            <a:noFill/>
          </a:ln>
        </p:spPr>
      </p:pic>
      <p:sp>
        <p:nvSpPr>
          <p:cNvPr id="204" name="Google Shape;204;p6"/>
          <p:cNvSpPr txBox="1"/>
          <p:nvPr/>
        </p:nvSpPr>
        <p:spPr>
          <a:xfrm>
            <a:off x="2557837" y="4991376"/>
            <a:ext cx="11464467" cy="2437534"/>
          </a:xfrm>
          <a:prstGeom prst="rect">
            <a:avLst/>
          </a:prstGeom>
          <a:noFill/>
          <a:ln>
            <a:noFill/>
          </a:ln>
        </p:spPr>
        <p:txBody>
          <a:bodyPr spcFirstLastPara="1" wrap="square" lIns="219400" tIns="109700" rIns="219400" bIns="109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0" i="0" u="none" strike="noStrike" cap="none" dirty="0">
                <a:solidFill>
                  <a:srgbClr val="3F3F3F"/>
                </a:solidFill>
                <a:latin typeface="Times New Roman"/>
                <a:ea typeface="Times New Roman"/>
                <a:cs typeface="Times New Roman"/>
                <a:sym typeface="Times New Roman"/>
              </a:rPr>
              <a:t>CNN is </a:t>
            </a:r>
            <a:r>
              <a:rPr lang="tr-TR" sz="2400" b="0" i="0" u="none" strike="noStrike" cap="none" dirty="0" err="1">
                <a:solidFill>
                  <a:srgbClr val="3F3F3F"/>
                </a:solidFill>
                <a:latin typeface="Times New Roman"/>
                <a:ea typeface="Times New Roman"/>
                <a:cs typeface="Times New Roman"/>
                <a:sym typeface="Times New Roman"/>
              </a:rPr>
              <a:t>comprised</a:t>
            </a:r>
            <a:r>
              <a:rPr lang="tr-TR" sz="2400" b="0" i="0" u="none" strike="noStrike" cap="none" dirty="0">
                <a:solidFill>
                  <a:srgbClr val="3F3F3F"/>
                </a:solidFill>
                <a:latin typeface="Times New Roman"/>
                <a:ea typeface="Times New Roman"/>
                <a:cs typeface="Times New Roman"/>
                <a:sym typeface="Times New Roman"/>
              </a:rPr>
              <a:t> of </a:t>
            </a:r>
            <a:r>
              <a:rPr lang="tr-TR" sz="2400" b="0" i="0" u="none" strike="noStrike" cap="none" dirty="0" err="1">
                <a:solidFill>
                  <a:srgbClr val="3F3F3F"/>
                </a:solidFill>
                <a:latin typeface="Times New Roman"/>
                <a:ea typeface="Times New Roman"/>
                <a:cs typeface="Times New Roman"/>
                <a:sym typeface="Times New Roman"/>
              </a:rPr>
              <a:t>various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layers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including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convolutional</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non-linearity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pooling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fully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connected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layers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where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convolutional</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fully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connected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layers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possess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parameters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while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pooling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non-linearity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layers</a:t>
            </a:r>
            <a:r>
              <a:rPr lang="tr-TR" sz="2400" b="0" i="0" u="none" strike="noStrike" cap="none" dirty="0">
                <a:solidFill>
                  <a:srgbClr val="3F3F3F"/>
                </a:solidFill>
                <a:latin typeface="Times New Roman"/>
                <a:ea typeface="Times New Roman"/>
                <a:cs typeface="Times New Roman"/>
                <a:sym typeface="Times New Roman"/>
              </a:rPr>
              <a:t> do not, </a:t>
            </a:r>
            <a:r>
              <a:rPr lang="tr-TR" sz="2400" b="0" i="0" u="none" strike="noStrike" cap="none" dirty="0" err="1">
                <a:solidFill>
                  <a:srgbClr val="3F3F3F"/>
                </a:solidFill>
                <a:latin typeface="Times New Roman"/>
                <a:ea typeface="Times New Roman"/>
                <a:cs typeface="Times New Roman"/>
                <a:sym typeface="Times New Roman"/>
              </a:rPr>
              <a:t>showcasing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exceptional</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performance</a:t>
            </a:r>
            <a:r>
              <a:rPr lang="tr-TR" sz="2400" b="0" i="0" u="none" strike="noStrike" cap="none" dirty="0">
                <a:solidFill>
                  <a:srgbClr val="3F3F3F"/>
                </a:solidFill>
                <a:latin typeface="Times New Roman"/>
                <a:ea typeface="Times New Roman"/>
                <a:cs typeface="Times New Roman"/>
                <a:sym typeface="Times New Roman"/>
              </a:rPr>
              <a:t> in </a:t>
            </a:r>
            <a:r>
              <a:rPr lang="tr-TR" sz="2400" b="0" i="0" u="none" strike="noStrike" cap="none" dirty="0" err="1">
                <a:solidFill>
                  <a:srgbClr val="3F3F3F"/>
                </a:solidFill>
                <a:latin typeface="Times New Roman"/>
                <a:ea typeface="Times New Roman"/>
                <a:cs typeface="Times New Roman"/>
                <a:sym typeface="Times New Roman"/>
              </a:rPr>
              <a:t>machine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learning</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tasks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especially</a:t>
            </a:r>
            <a:r>
              <a:rPr lang="tr-TR" sz="2400" b="0" i="0" u="none" strike="noStrike" cap="none" dirty="0">
                <a:solidFill>
                  <a:srgbClr val="3F3F3F"/>
                </a:solidFill>
                <a:latin typeface="Times New Roman"/>
                <a:ea typeface="Times New Roman"/>
                <a:cs typeface="Times New Roman"/>
                <a:sym typeface="Times New Roman"/>
              </a:rPr>
              <a:t> in </a:t>
            </a:r>
            <a:r>
              <a:rPr lang="tr-TR" sz="2400" b="0" i="0" u="none" strike="noStrike" cap="none" dirty="0" err="1">
                <a:solidFill>
                  <a:srgbClr val="3F3F3F"/>
                </a:solidFill>
                <a:latin typeface="Times New Roman"/>
                <a:ea typeface="Times New Roman"/>
                <a:cs typeface="Times New Roman"/>
                <a:sym typeface="Times New Roman"/>
              </a:rPr>
              <a:t>image-related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applications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such</a:t>
            </a:r>
            <a:r>
              <a:rPr lang="tr-TR" sz="2400" b="0" i="0" u="none" strike="noStrike" cap="none" dirty="0">
                <a:solidFill>
                  <a:srgbClr val="3F3F3F"/>
                </a:solidFill>
                <a:latin typeface="Times New Roman"/>
                <a:ea typeface="Times New Roman"/>
                <a:cs typeface="Times New Roman"/>
                <a:sym typeface="Times New Roman"/>
              </a:rPr>
              <a:t> as </a:t>
            </a:r>
            <a:r>
              <a:rPr lang="tr-TR" sz="2400" b="0" i="0" u="none" strike="noStrike" cap="none" dirty="0" err="1">
                <a:solidFill>
                  <a:srgbClr val="3F3F3F"/>
                </a:solidFill>
                <a:latin typeface="Times New Roman"/>
                <a:ea typeface="Times New Roman"/>
                <a:cs typeface="Times New Roman"/>
                <a:sym typeface="Times New Roman"/>
              </a:rPr>
              <a:t>computer</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vision</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and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natural</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language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processing</a:t>
            </a:r>
            <a:r>
              <a:rPr lang="tr-TR" sz="2400" b="0" i="0" u="none" strike="noStrike" cap="none" dirty="0">
                <a:solidFill>
                  <a:srgbClr val="3F3F3F"/>
                </a:solidFill>
                <a:latin typeface="Times New Roman"/>
                <a:ea typeface="Times New Roman"/>
                <a:cs typeface="Times New Roman"/>
                <a:sym typeface="Times New Roman"/>
              </a:rPr>
              <a:t> (NLP), </a:t>
            </a:r>
            <a:r>
              <a:rPr lang="tr-TR" sz="2400" b="0" i="0" u="none" strike="noStrike" cap="none" dirty="0" err="1">
                <a:solidFill>
                  <a:srgbClr val="3F3F3F"/>
                </a:solidFill>
                <a:latin typeface="Times New Roman"/>
                <a:ea typeface="Times New Roman"/>
                <a:cs typeface="Times New Roman"/>
                <a:sym typeface="Times New Roman"/>
              </a:rPr>
              <a:t>with</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remarkable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outcomes</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observed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exemplified</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by</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the</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significant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ImageNet</a:t>
            </a:r>
            <a:r>
              <a:rPr lang="tr-TR" sz="2400" b="0" i="0" u="none" strike="noStrike" cap="none" dirty="0">
                <a:solidFill>
                  <a:srgbClr val="3F3F3F"/>
                </a:solidFill>
                <a:latin typeface="Times New Roman"/>
                <a:ea typeface="Times New Roman"/>
                <a:cs typeface="Times New Roman"/>
                <a:sym typeface="Times New Roman"/>
              </a:rPr>
              <a:t> </a:t>
            </a:r>
            <a:r>
              <a:rPr lang="tr-TR" sz="2400" b="0" i="0" u="none" strike="noStrike" cap="none" dirty="0" err="1">
                <a:solidFill>
                  <a:srgbClr val="3F3F3F"/>
                </a:solidFill>
                <a:latin typeface="Times New Roman"/>
                <a:ea typeface="Times New Roman"/>
                <a:cs typeface="Times New Roman"/>
                <a:sym typeface="Times New Roman"/>
              </a:rPr>
              <a:t>dataset</a:t>
            </a:r>
            <a:r>
              <a:rPr lang="tr-TR" sz="2400" b="0" i="0" u="none" strike="noStrike" cap="none" dirty="0">
                <a:solidFill>
                  <a:srgbClr val="3F3F3F"/>
                </a:solidFill>
                <a:latin typeface="Times New Roman"/>
                <a:ea typeface="Times New Roman"/>
                <a:cs typeface="Times New Roman"/>
                <a:sym typeface="Times New Roman"/>
              </a:rPr>
              <a:t>.</a:t>
            </a:r>
            <a:endParaRPr sz="2400" b="0" i="0" u="none" strike="noStrike" cap="none" dirty="0">
              <a:solidFill>
                <a:srgbClr val="3F3F3F"/>
              </a:solidFill>
              <a:latin typeface="Times New Roman"/>
              <a:ea typeface="Times New Roman"/>
              <a:cs typeface="Times New Roman"/>
              <a:sym typeface="Times New Roman"/>
            </a:endParaRPr>
          </a:p>
        </p:txBody>
      </p:sp>
      <p:pic>
        <p:nvPicPr>
          <p:cNvPr id="205" name="Google Shape;205;p6"/>
          <p:cNvPicPr preferRelativeResize="0"/>
          <p:nvPr/>
        </p:nvPicPr>
        <p:blipFill rotWithShape="1">
          <a:blip r:embed="rId4">
            <a:alphaModFix/>
          </a:blip>
          <a:srcRect/>
          <a:stretch/>
        </p:blipFill>
        <p:spPr>
          <a:xfrm rot="5400000">
            <a:off x="12958001" y="2251404"/>
            <a:ext cx="13757514" cy="9171675"/>
          </a:xfrm>
          <a:prstGeom prst="rect">
            <a:avLst/>
          </a:prstGeom>
          <a:noFill/>
          <a:ln>
            <a:noFill/>
          </a:ln>
        </p:spPr>
      </p:pic>
      <p:sp>
        <p:nvSpPr>
          <p:cNvPr id="206" name="Google Shape;206;p6"/>
          <p:cNvSpPr/>
          <p:nvPr/>
        </p:nvSpPr>
        <p:spPr>
          <a:xfrm>
            <a:off x="1796849" y="4559137"/>
            <a:ext cx="760990" cy="584278"/>
          </a:xfrm>
          <a:custGeom>
            <a:avLst/>
            <a:gdLst/>
            <a:ahLst/>
            <a:cxnLst/>
            <a:rect l="l" t="t" r="r" b="b"/>
            <a:pathLst>
              <a:path w="6392" h="4907" extrusionOk="0">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rgbClr val="2E75B5"/>
          </a:solidFill>
          <a:ln>
            <a:noFill/>
          </a:ln>
        </p:spPr>
        <p:txBody>
          <a:bodyPr spcFirstLastPara="1" wrap="square" lIns="243775" tIns="121875" rIns="243775" bIns="12187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207" name="Google Shape;207;p6"/>
          <p:cNvSpPr/>
          <p:nvPr/>
        </p:nvSpPr>
        <p:spPr>
          <a:xfrm>
            <a:off x="1796849" y="7460206"/>
            <a:ext cx="760990" cy="584278"/>
          </a:xfrm>
          <a:custGeom>
            <a:avLst/>
            <a:gdLst/>
            <a:ahLst/>
            <a:cxnLst/>
            <a:rect l="l" t="t" r="r" b="b"/>
            <a:pathLst>
              <a:path w="6392" h="4907" extrusionOk="0">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rgbClr val="2E75B5"/>
          </a:solidFill>
          <a:ln>
            <a:noFill/>
          </a:ln>
        </p:spPr>
        <p:txBody>
          <a:bodyPr spcFirstLastPara="1" wrap="square" lIns="243775" tIns="121875" rIns="243775" bIns="12187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208" name="Google Shape;208;p6"/>
          <p:cNvSpPr/>
          <p:nvPr/>
        </p:nvSpPr>
        <p:spPr>
          <a:xfrm>
            <a:off x="1796849" y="9592483"/>
            <a:ext cx="760990" cy="584278"/>
          </a:xfrm>
          <a:custGeom>
            <a:avLst/>
            <a:gdLst/>
            <a:ahLst/>
            <a:cxnLst/>
            <a:rect l="l" t="t" r="r" b="b"/>
            <a:pathLst>
              <a:path w="6392" h="4907" extrusionOk="0">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rgbClr val="2E75B5"/>
          </a:solidFill>
          <a:ln>
            <a:noFill/>
          </a:ln>
        </p:spPr>
        <p:txBody>
          <a:bodyPr spcFirstLastPara="1" wrap="square" lIns="243775" tIns="121875" rIns="243775" bIns="12187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39D84C7A-C4C9-053E-0A93-98AB89FA45B4}"/>
              </a:ext>
            </a:extLst>
          </p:cNvPr>
          <p:cNvSpPr txBox="1"/>
          <p:nvPr/>
        </p:nvSpPr>
        <p:spPr>
          <a:xfrm>
            <a:off x="21483853" y="13055989"/>
            <a:ext cx="2435666" cy="307777"/>
          </a:xfrm>
          <a:prstGeom prst="rect">
            <a:avLst/>
          </a:prstGeom>
          <a:noFill/>
        </p:spPr>
        <p:txBody>
          <a:bodyPr wrap="square" rtlCol="0">
            <a:spAutoFit/>
          </a:bodyPr>
          <a:lstStyle/>
          <a:p>
            <a:r>
              <a:rPr lang="tr-TR" dirty="0" err="1">
                <a:solidFill>
                  <a:schemeClr val="bg1"/>
                </a:solidFill>
              </a:rPr>
              <a:t>Credit</a:t>
            </a:r>
            <a:r>
              <a:rPr lang="tr-TR" dirty="0">
                <a:solidFill>
                  <a:schemeClr val="bg1"/>
                </a:solidFill>
              </a:rPr>
              <a:t>: Pinterest/Forbes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9"/>
          <p:cNvSpPr txBox="1">
            <a:spLocks noGrp="1"/>
          </p:cNvSpPr>
          <p:nvPr>
            <p:ph type="sldNum" idx="12"/>
          </p:nvPr>
        </p:nvSpPr>
        <p:spPr>
          <a:xfrm>
            <a:off x="17216715" y="12712701"/>
            <a:ext cx="5484971"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300"/>
              <a:buNone/>
            </a:pPr>
            <a:fld id="{00000000-1234-1234-1234-123412341234}" type="slidenum">
              <a:rPr lang="tr-TR"/>
              <a:t>9</a:t>
            </a:fld>
            <a:endParaRPr/>
          </a:p>
        </p:txBody>
      </p:sp>
      <p:pic>
        <p:nvPicPr>
          <p:cNvPr id="268" name="Google Shape;268;p9"/>
          <p:cNvPicPr preferRelativeResize="0"/>
          <p:nvPr/>
        </p:nvPicPr>
        <p:blipFill rotWithShape="1">
          <a:blip r:embed="rId3">
            <a:alphaModFix/>
          </a:blip>
          <a:srcRect/>
          <a:stretch/>
        </p:blipFill>
        <p:spPr>
          <a:xfrm>
            <a:off x="1282540" y="11467890"/>
            <a:ext cx="2584065" cy="1739599"/>
          </a:xfrm>
          <a:prstGeom prst="rect">
            <a:avLst/>
          </a:prstGeom>
          <a:noFill/>
          <a:ln>
            <a:noFill/>
          </a:ln>
        </p:spPr>
      </p:pic>
      <p:sp>
        <p:nvSpPr>
          <p:cNvPr id="269" name="Google Shape;269;p9"/>
          <p:cNvSpPr txBox="1"/>
          <p:nvPr/>
        </p:nvSpPr>
        <p:spPr>
          <a:xfrm>
            <a:off x="8578433" y="327195"/>
            <a:ext cx="8638281"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tr-TR" sz="6600" b="1" dirty="0">
                <a:solidFill>
                  <a:schemeClr val="dk1"/>
                </a:solidFill>
                <a:latin typeface="Times New Roman" panose="02020603050405020304" pitchFamily="18" charset="0"/>
                <a:ea typeface="Calibri"/>
                <a:cs typeface="Times New Roman" panose="02020603050405020304" pitchFamily="18" charset="0"/>
                <a:sym typeface="Calibri"/>
              </a:rPr>
              <a:t>Data Collection </a:t>
            </a:r>
            <a:r>
              <a:rPr lang="tr-TR" sz="6600" b="1" dirty="0" err="1">
                <a:solidFill>
                  <a:schemeClr val="dk1"/>
                </a:solidFill>
                <a:latin typeface="Times New Roman" panose="02020603050405020304" pitchFamily="18" charset="0"/>
                <a:ea typeface="Calibri"/>
                <a:cs typeface="Times New Roman" panose="02020603050405020304" pitchFamily="18" charset="0"/>
                <a:sym typeface="Calibri"/>
              </a:rPr>
              <a:t>Trials</a:t>
            </a:r>
            <a:endParaRPr sz="6600" b="1" i="0" u="none" strike="noStrike" cap="none" dirty="0">
              <a:solidFill>
                <a:srgbClr val="000000"/>
              </a:solidFill>
              <a:latin typeface="Times New Roman" panose="02020603050405020304" pitchFamily="18" charset="0"/>
              <a:cs typeface="Times New Roman" panose="02020603050405020304" pitchFamily="18" charset="0"/>
            </a:endParaRPr>
          </a:p>
        </p:txBody>
      </p:sp>
      <p:pic>
        <p:nvPicPr>
          <p:cNvPr id="270" name="Google Shape;270;p9"/>
          <p:cNvPicPr preferRelativeResize="0"/>
          <p:nvPr/>
        </p:nvPicPr>
        <p:blipFill rotWithShape="1">
          <a:blip r:embed="rId4">
            <a:alphaModFix/>
          </a:blip>
          <a:srcRect t="14451" b="16002"/>
          <a:stretch/>
        </p:blipFill>
        <p:spPr>
          <a:xfrm>
            <a:off x="800960" y="1557618"/>
            <a:ext cx="4555844" cy="4756576"/>
          </a:xfrm>
          <a:prstGeom prst="rect">
            <a:avLst/>
          </a:prstGeom>
          <a:noFill/>
          <a:ln>
            <a:noFill/>
          </a:ln>
        </p:spPr>
      </p:pic>
      <p:pic>
        <p:nvPicPr>
          <p:cNvPr id="271" name="Google Shape;271;p9"/>
          <p:cNvPicPr preferRelativeResize="0"/>
          <p:nvPr/>
        </p:nvPicPr>
        <p:blipFill>
          <a:blip r:embed="rId5">
            <a:alphaModFix/>
          </a:blip>
          <a:stretch>
            <a:fillRect/>
          </a:stretch>
        </p:blipFill>
        <p:spPr>
          <a:xfrm>
            <a:off x="5648235" y="1580142"/>
            <a:ext cx="3992722" cy="4756576"/>
          </a:xfrm>
          <a:prstGeom prst="rect">
            <a:avLst/>
          </a:prstGeom>
          <a:noFill/>
          <a:ln>
            <a:noFill/>
          </a:ln>
        </p:spPr>
      </p:pic>
      <p:pic>
        <p:nvPicPr>
          <p:cNvPr id="272" name="Google Shape;272;p9"/>
          <p:cNvPicPr preferRelativeResize="0"/>
          <p:nvPr/>
        </p:nvPicPr>
        <p:blipFill rotWithShape="1">
          <a:blip r:embed="rId6">
            <a:alphaModFix/>
          </a:blip>
          <a:srcRect t="24255" b="6004"/>
          <a:stretch/>
        </p:blipFill>
        <p:spPr>
          <a:xfrm>
            <a:off x="800960" y="6666266"/>
            <a:ext cx="4555844" cy="4756576"/>
          </a:xfrm>
          <a:prstGeom prst="rect">
            <a:avLst/>
          </a:prstGeom>
          <a:noFill/>
          <a:ln>
            <a:noFill/>
          </a:ln>
        </p:spPr>
      </p:pic>
      <p:pic>
        <p:nvPicPr>
          <p:cNvPr id="2" name="Picture 1" descr="A group of plastic bags with a red zipper&#10;&#10;Description automatically generated">
            <a:extLst>
              <a:ext uri="{FF2B5EF4-FFF2-40B4-BE49-F238E27FC236}">
                <a16:creationId xmlns:a16="http://schemas.microsoft.com/office/drawing/2014/main" id="{7451CC27-F31F-732E-785E-5595278CDC9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645" t="17756" r="22627" b="12210"/>
          <a:stretch/>
        </p:blipFill>
        <p:spPr bwMode="auto">
          <a:xfrm>
            <a:off x="5648235" y="6666265"/>
            <a:ext cx="3992722" cy="4756576"/>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8D5457A-530B-4FD3-0817-2D11B9FA72EF}"/>
              </a:ext>
            </a:extLst>
          </p:cNvPr>
          <p:cNvSpPr txBox="1"/>
          <p:nvPr/>
        </p:nvSpPr>
        <p:spPr>
          <a:xfrm>
            <a:off x="10377164" y="3857178"/>
            <a:ext cx="12503426" cy="6001643"/>
          </a:xfrm>
          <a:prstGeom prst="rect">
            <a:avLst/>
          </a:prstGeom>
          <a:noFill/>
        </p:spPr>
        <p:txBody>
          <a:bodyPr wrap="square" rtlCol="0">
            <a:spAutoFit/>
          </a:bodyPr>
          <a:lstStyle/>
          <a:p>
            <a:r>
              <a:rPr lang="tr-TR" sz="3200" b="1" dirty="0" err="1">
                <a:latin typeface="Times New Roman" panose="02020603050405020304" pitchFamily="18" charset="0"/>
                <a:cs typeface="Times New Roman" panose="02020603050405020304" pitchFamily="18" charset="0"/>
              </a:rPr>
              <a:t>Sample</a:t>
            </a:r>
            <a:r>
              <a:rPr lang="tr-TR" sz="3200" b="1" dirty="0">
                <a:latin typeface="Times New Roman" panose="02020603050405020304" pitchFamily="18" charset="0"/>
                <a:cs typeface="Times New Roman" panose="02020603050405020304" pitchFamily="18" charset="0"/>
              </a:rPr>
              <a:t> </a:t>
            </a:r>
            <a:r>
              <a:rPr lang="tr-TR" sz="3200" b="1" dirty="0" err="1">
                <a:latin typeface="Times New Roman" panose="02020603050405020304" pitchFamily="18" charset="0"/>
                <a:cs typeface="Times New Roman" panose="02020603050405020304" pitchFamily="18" charset="0"/>
              </a:rPr>
              <a:t>Preparation</a:t>
            </a:r>
            <a:r>
              <a:rPr lang="tr-TR" sz="3200" b="1" dirty="0">
                <a:latin typeface="Times New Roman" panose="02020603050405020304" pitchFamily="18" charset="0"/>
                <a:cs typeface="Times New Roman" panose="02020603050405020304" pitchFamily="18" charset="0"/>
              </a:rPr>
              <a:t>:</a:t>
            </a:r>
            <a:r>
              <a:rPr lang="tr-TR" sz="3200" dirty="0">
                <a:latin typeface="Times New Roman" panose="02020603050405020304" pitchFamily="18" charset="0"/>
                <a:cs typeface="Times New Roman" panose="02020603050405020304" pitchFamily="18" charset="0"/>
              </a:rPr>
              <a:t> </a:t>
            </a:r>
            <a:r>
              <a:rPr lang="en-GB"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Ochratoxin-contaminated and healthy raisins were individually sealed in transparent plastic bags in a sterile environment</a:t>
            </a:r>
            <a:r>
              <a:rPr lang="tr-TR"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GB"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Strict hygiene rules were followed to avoid contamination and ensure accurate data, including the use of masks and surgical gloves.</a:t>
            </a:r>
            <a:endParaRPr lang="tr-TR" sz="32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tr-TR" sz="3200" dirty="0">
              <a:solidFill>
                <a:srgbClr val="0D0D0D"/>
              </a:solidFill>
              <a:highlight>
                <a:srgbClr val="FFFFFF"/>
              </a:highlight>
              <a:latin typeface="Times New Roman" panose="02020603050405020304" pitchFamily="18" charset="0"/>
              <a:cs typeface="Times New Roman" panose="02020603050405020304" pitchFamily="18" charset="0"/>
            </a:endParaRPr>
          </a:p>
          <a:p>
            <a:r>
              <a:rPr lang="tr-TR" sz="3200" b="1" dirty="0">
                <a:solidFill>
                  <a:srgbClr val="0D0D0D"/>
                </a:solidFill>
                <a:highlight>
                  <a:srgbClr val="FFFFFF"/>
                </a:highlight>
                <a:latin typeface="Times New Roman" panose="02020603050405020304" pitchFamily="18" charset="0"/>
                <a:cs typeface="Times New Roman" panose="02020603050405020304" pitchFamily="18" charset="0"/>
              </a:rPr>
              <a:t>Data Collection Environment </a:t>
            </a:r>
            <a:r>
              <a:rPr lang="tr-TR" sz="3200" b="1" dirty="0" err="1">
                <a:solidFill>
                  <a:srgbClr val="0D0D0D"/>
                </a:solidFill>
                <a:highlight>
                  <a:srgbClr val="FFFFFF"/>
                </a:highlight>
                <a:latin typeface="Times New Roman" panose="02020603050405020304" pitchFamily="18" charset="0"/>
                <a:cs typeface="Times New Roman" panose="02020603050405020304" pitchFamily="18" charset="0"/>
              </a:rPr>
              <a:t>Trials</a:t>
            </a:r>
            <a:r>
              <a:rPr lang="tr-TR" sz="3200" b="1" dirty="0">
                <a:solidFill>
                  <a:srgbClr val="0D0D0D"/>
                </a:solidFill>
                <a:highlight>
                  <a:srgbClr val="FFFFFF"/>
                </a:highlight>
                <a:latin typeface="Times New Roman" panose="02020603050405020304" pitchFamily="18" charset="0"/>
                <a:cs typeface="Times New Roman" panose="02020603050405020304" pitchFamily="18" charset="0"/>
              </a:rPr>
              <a:t>:</a:t>
            </a:r>
            <a:r>
              <a:rPr lang="tr-TR" sz="3200" dirty="0">
                <a:solidFill>
                  <a:srgbClr val="0D0D0D"/>
                </a:solidFill>
                <a:highlight>
                  <a:srgbClr val="FFFFFF"/>
                </a:highlight>
                <a:latin typeface="Times New Roman" panose="02020603050405020304" pitchFamily="18" charset="0"/>
                <a:cs typeface="Times New Roman" panose="02020603050405020304" pitchFamily="18" charset="0"/>
              </a:rPr>
              <a:t> </a:t>
            </a:r>
            <a:r>
              <a:rPr lang="en-GB" sz="3200" dirty="0">
                <a:solidFill>
                  <a:srgbClr val="0D0D0D"/>
                </a:solidFill>
                <a:highlight>
                  <a:srgbClr val="FFFFFF"/>
                </a:highlight>
                <a:latin typeface="Times New Roman" panose="02020603050405020304" pitchFamily="18" charset="0"/>
                <a:cs typeface="Times New Roman" panose="02020603050405020304" pitchFamily="18" charset="0"/>
              </a:rPr>
              <a:t>Different data collection environments were tested, including a white background and a closed black box. The inside of the shoe box was painted black with white board pen for the experiments. In addition that different NIR Spectrometer settings was tried. After these trials, it was decided that the black closed box and 40 number of scan and  228 digital resolution for NIR Spectroscopy provided a more reliable data set.</a:t>
            </a:r>
            <a:endParaRPr lang="tr-TR" sz="3200" b="1"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TotalTime>
  <Words>1856</Words>
  <Application>Microsoft Office PowerPoint</Application>
  <PresentationFormat>Custom</PresentationFormat>
  <Paragraphs>138</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Raleway Black</vt:lpstr>
      <vt:lpstr>Times New Roman</vt:lpstr>
      <vt:lpstr>Raleway Light</vt:lpstr>
      <vt:lpstr>Office Teması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 Baki</cp:lastModifiedBy>
  <cp:revision>30</cp:revision>
  <dcterms:modified xsi:type="dcterms:W3CDTF">2024-06-08T13:21:00Z</dcterms:modified>
</cp:coreProperties>
</file>